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1"/>
  </p:sldMasterIdLst>
  <p:notesMasterIdLst>
    <p:notesMasterId r:id="rId27"/>
  </p:notesMasterIdLst>
  <p:sldIdLst>
    <p:sldId id="2877" r:id="rId2"/>
    <p:sldId id="2906" r:id="rId3"/>
    <p:sldId id="2907" r:id="rId4"/>
    <p:sldId id="2908" r:id="rId5"/>
    <p:sldId id="2909" r:id="rId6"/>
    <p:sldId id="2910" r:id="rId7"/>
    <p:sldId id="2911" r:id="rId8"/>
    <p:sldId id="2912" r:id="rId9"/>
    <p:sldId id="2913" r:id="rId10"/>
    <p:sldId id="2914" r:id="rId11"/>
    <p:sldId id="2915" r:id="rId12"/>
    <p:sldId id="2916" r:id="rId13"/>
    <p:sldId id="2918" r:id="rId14"/>
    <p:sldId id="2920" r:id="rId15"/>
    <p:sldId id="2928" r:id="rId16"/>
    <p:sldId id="2929" r:id="rId17"/>
    <p:sldId id="2930" r:id="rId18"/>
    <p:sldId id="2931" r:id="rId19"/>
    <p:sldId id="2932" r:id="rId20"/>
    <p:sldId id="2933" r:id="rId21"/>
    <p:sldId id="2934" r:id="rId22"/>
    <p:sldId id="2935" r:id="rId23"/>
    <p:sldId id="2936" r:id="rId24"/>
    <p:sldId id="2937" r:id="rId25"/>
    <p:sldId id="2927" r:id="rId26"/>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YLim"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6699FF"/>
    <a:srgbClr val="FF66CC"/>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15" autoAdjust="0"/>
    <p:restoredTop sz="91978" autoAdjust="0"/>
  </p:normalViewPr>
  <p:slideViewPr>
    <p:cSldViewPr>
      <p:cViewPr varScale="1">
        <p:scale>
          <a:sx n="68" d="100"/>
          <a:sy n="68" d="100"/>
        </p:scale>
        <p:origin x="84" y="888"/>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notesViewPr>
    <p:cSldViewPr>
      <p:cViewPr varScale="1">
        <p:scale>
          <a:sx n="115" d="100"/>
          <a:sy n="115" d="100"/>
        </p:scale>
        <p:origin x="5178" y="120"/>
      </p:cViewPr>
      <p:guideLst>
        <p:guide orient="horz" pos="2880"/>
        <p:guide pos="2160"/>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2945659" cy="496411"/>
          </a:xfrm>
          <a:prstGeom prst="rect">
            <a:avLst/>
          </a:prstGeom>
        </p:spPr>
        <p:txBody>
          <a:bodyPr vert="horz" lIns="91433" tIns="45717" rIns="91433" bIns="45717" rtlCol="0"/>
          <a:lstStyle>
            <a:lvl1pPr algn="l">
              <a:defRPr sz="1200"/>
            </a:lvl1pPr>
          </a:lstStyle>
          <a:p>
            <a:endParaRPr lang="ko-KR" altLang="en-US"/>
          </a:p>
        </p:txBody>
      </p:sp>
      <p:sp>
        <p:nvSpPr>
          <p:cNvPr id="3" name="날짜 개체 틀 2"/>
          <p:cNvSpPr>
            <a:spLocks noGrp="1"/>
          </p:cNvSpPr>
          <p:nvPr>
            <p:ph type="dt" idx="1"/>
          </p:nvPr>
        </p:nvSpPr>
        <p:spPr>
          <a:xfrm>
            <a:off x="3850444" y="1"/>
            <a:ext cx="2945659" cy="496411"/>
          </a:xfrm>
          <a:prstGeom prst="rect">
            <a:avLst/>
          </a:prstGeom>
        </p:spPr>
        <p:txBody>
          <a:bodyPr vert="horz" lIns="91433" tIns="45717" rIns="91433" bIns="45717" rtlCol="0"/>
          <a:lstStyle>
            <a:lvl1pPr algn="r">
              <a:defRPr sz="1200"/>
            </a:lvl1pPr>
          </a:lstStyle>
          <a:p>
            <a:fld id="{050F0499-AE52-4672-879B-3107B2FC2A9F}" type="datetimeFigureOut">
              <a:rPr lang="ko-KR" altLang="en-US" smtClean="0"/>
              <a:t>2022-06-08</a:t>
            </a:fld>
            <a:endParaRPr lang="ko-KR" altLang="en-US"/>
          </a:p>
        </p:txBody>
      </p:sp>
      <p:sp>
        <p:nvSpPr>
          <p:cNvPr id="4" name="슬라이드 이미지 개체 틀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33" tIns="45717" rIns="91433" bIns="45717" rtlCol="0" anchor="ctr"/>
          <a:lstStyle/>
          <a:p>
            <a:endParaRPr lang="ko-KR" altLang="en-US"/>
          </a:p>
        </p:txBody>
      </p:sp>
      <p:sp>
        <p:nvSpPr>
          <p:cNvPr id="6" name="바닥글 개체 틀 5"/>
          <p:cNvSpPr>
            <a:spLocks noGrp="1"/>
          </p:cNvSpPr>
          <p:nvPr>
            <p:ph type="ftr" sz="quarter" idx="4"/>
          </p:nvPr>
        </p:nvSpPr>
        <p:spPr>
          <a:xfrm>
            <a:off x="1" y="9430091"/>
            <a:ext cx="2945659" cy="496411"/>
          </a:xfrm>
          <a:prstGeom prst="rect">
            <a:avLst/>
          </a:prstGeom>
        </p:spPr>
        <p:txBody>
          <a:bodyPr vert="horz" lIns="91433" tIns="45717" rIns="91433" bIns="45717"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4" y="9430091"/>
            <a:ext cx="2945659" cy="496411"/>
          </a:xfrm>
          <a:prstGeom prst="rect">
            <a:avLst/>
          </a:prstGeom>
        </p:spPr>
        <p:txBody>
          <a:bodyPr vert="horz" lIns="91433" tIns="45717" rIns="91433" bIns="45717" rtlCol="0" anchor="b"/>
          <a:lstStyle>
            <a:lvl1pPr algn="r">
              <a:defRPr sz="1200"/>
            </a:lvl1pPr>
          </a:lstStyle>
          <a:p>
            <a:fld id="{E9CED1A8-8C93-4BD0-9402-1D92621696DA}" type="slidenum">
              <a:rPr lang="ko-KR" altLang="en-US" smtClean="0"/>
              <a:t>‹#›</a:t>
            </a:fld>
            <a:endParaRPr lang="ko-KR" altLang="en-US"/>
          </a:p>
        </p:txBody>
      </p:sp>
    </p:spTree>
    <p:extLst>
      <p:ext uri="{BB962C8B-B14F-4D97-AF65-F5344CB8AC3E}">
        <p14:creationId xmlns:p14="http://schemas.microsoft.com/office/powerpoint/2010/main" val="2075232903"/>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2</a:t>
            </a:fld>
            <a:endParaRPr lang="ko-KR" altLang="en-US"/>
          </a:p>
        </p:txBody>
      </p:sp>
    </p:spTree>
    <p:extLst>
      <p:ext uri="{BB962C8B-B14F-4D97-AF65-F5344CB8AC3E}">
        <p14:creationId xmlns:p14="http://schemas.microsoft.com/office/powerpoint/2010/main" val="43813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11</a:t>
            </a:fld>
            <a:endParaRPr lang="ko-KR" altLang="en-US"/>
          </a:p>
        </p:txBody>
      </p:sp>
    </p:spTree>
    <p:extLst>
      <p:ext uri="{BB962C8B-B14F-4D97-AF65-F5344CB8AC3E}">
        <p14:creationId xmlns:p14="http://schemas.microsoft.com/office/powerpoint/2010/main" val="1164759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12</a:t>
            </a:fld>
            <a:endParaRPr lang="ko-KR" altLang="en-US"/>
          </a:p>
        </p:txBody>
      </p:sp>
    </p:spTree>
    <p:extLst>
      <p:ext uri="{BB962C8B-B14F-4D97-AF65-F5344CB8AC3E}">
        <p14:creationId xmlns:p14="http://schemas.microsoft.com/office/powerpoint/2010/main" val="469797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13</a:t>
            </a:fld>
            <a:endParaRPr lang="ko-KR" altLang="en-US"/>
          </a:p>
        </p:txBody>
      </p:sp>
    </p:spTree>
    <p:extLst>
      <p:ext uri="{BB962C8B-B14F-4D97-AF65-F5344CB8AC3E}">
        <p14:creationId xmlns:p14="http://schemas.microsoft.com/office/powerpoint/2010/main" val="1822150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14</a:t>
            </a:fld>
            <a:endParaRPr lang="ko-KR" altLang="en-US"/>
          </a:p>
        </p:txBody>
      </p:sp>
    </p:spTree>
    <p:extLst>
      <p:ext uri="{BB962C8B-B14F-4D97-AF65-F5344CB8AC3E}">
        <p14:creationId xmlns:p14="http://schemas.microsoft.com/office/powerpoint/2010/main" val="1452917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15</a:t>
            </a:fld>
            <a:endParaRPr lang="de-DE" altLang="ko-KR"/>
          </a:p>
        </p:txBody>
      </p:sp>
    </p:spTree>
    <p:extLst>
      <p:ext uri="{BB962C8B-B14F-4D97-AF65-F5344CB8AC3E}">
        <p14:creationId xmlns:p14="http://schemas.microsoft.com/office/powerpoint/2010/main" val="6454688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16</a:t>
            </a:fld>
            <a:endParaRPr lang="de-DE" altLang="ko-KR"/>
          </a:p>
        </p:txBody>
      </p:sp>
    </p:spTree>
    <p:extLst>
      <p:ext uri="{BB962C8B-B14F-4D97-AF65-F5344CB8AC3E}">
        <p14:creationId xmlns:p14="http://schemas.microsoft.com/office/powerpoint/2010/main" val="1244839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17</a:t>
            </a:fld>
            <a:endParaRPr lang="de-DE" altLang="ko-KR"/>
          </a:p>
        </p:txBody>
      </p:sp>
    </p:spTree>
    <p:extLst>
      <p:ext uri="{BB962C8B-B14F-4D97-AF65-F5344CB8AC3E}">
        <p14:creationId xmlns:p14="http://schemas.microsoft.com/office/powerpoint/2010/main" val="15384183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18</a:t>
            </a:fld>
            <a:endParaRPr lang="de-DE" altLang="ko-KR"/>
          </a:p>
        </p:txBody>
      </p:sp>
    </p:spTree>
    <p:extLst>
      <p:ext uri="{BB962C8B-B14F-4D97-AF65-F5344CB8AC3E}">
        <p14:creationId xmlns:p14="http://schemas.microsoft.com/office/powerpoint/2010/main" val="1689187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19</a:t>
            </a:fld>
            <a:endParaRPr lang="de-DE" altLang="ko-KR"/>
          </a:p>
        </p:txBody>
      </p:sp>
    </p:spTree>
    <p:extLst>
      <p:ext uri="{BB962C8B-B14F-4D97-AF65-F5344CB8AC3E}">
        <p14:creationId xmlns:p14="http://schemas.microsoft.com/office/powerpoint/2010/main" val="7283447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20</a:t>
            </a:fld>
            <a:endParaRPr lang="de-DE" altLang="ko-KR"/>
          </a:p>
        </p:txBody>
      </p:sp>
    </p:spTree>
    <p:extLst>
      <p:ext uri="{BB962C8B-B14F-4D97-AF65-F5344CB8AC3E}">
        <p14:creationId xmlns:p14="http://schemas.microsoft.com/office/powerpoint/2010/main" val="1580688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3</a:t>
            </a:fld>
            <a:endParaRPr lang="ko-KR" altLang="en-US"/>
          </a:p>
        </p:txBody>
      </p:sp>
    </p:spTree>
    <p:extLst>
      <p:ext uri="{BB962C8B-B14F-4D97-AF65-F5344CB8AC3E}">
        <p14:creationId xmlns:p14="http://schemas.microsoft.com/office/powerpoint/2010/main" val="17892843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21</a:t>
            </a:fld>
            <a:endParaRPr lang="de-DE" altLang="ko-KR"/>
          </a:p>
        </p:txBody>
      </p:sp>
    </p:spTree>
    <p:extLst>
      <p:ext uri="{BB962C8B-B14F-4D97-AF65-F5344CB8AC3E}">
        <p14:creationId xmlns:p14="http://schemas.microsoft.com/office/powerpoint/2010/main" val="1436300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22</a:t>
            </a:fld>
            <a:endParaRPr lang="de-DE" altLang="ko-KR"/>
          </a:p>
        </p:txBody>
      </p:sp>
    </p:spTree>
    <p:extLst>
      <p:ext uri="{BB962C8B-B14F-4D97-AF65-F5344CB8AC3E}">
        <p14:creationId xmlns:p14="http://schemas.microsoft.com/office/powerpoint/2010/main" val="6011316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23</a:t>
            </a:fld>
            <a:endParaRPr lang="de-DE" altLang="ko-KR"/>
          </a:p>
        </p:txBody>
      </p:sp>
    </p:spTree>
    <p:extLst>
      <p:ext uri="{BB962C8B-B14F-4D97-AF65-F5344CB8AC3E}">
        <p14:creationId xmlns:p14="http://schemas.microsoft.com/office/powerpoint/2010/main" val="12645523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85800" y="4343400"/>
            <a:ext cx="5486400" cy="4114800"/>
          </a:xfrm>
          <a:prstGeom prst="rect">
            <a:avLst/>
          </a:prstGeom>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pPr>
              <a:defRPr/>
            </a:pPr>
            <a:fld id="{E8AB498B-198D-46E2-8B93-9656F101AA62}" type="slidenum">
              <a:rPr lang="de-DE" altLang="ko-KR" smtClean="0"/>
              <a:pPr>
                <a:defRPr/>
              </a:pPr>
              <a:t>24</a:t>
            </a:fld>
            <a:endParaRPr lang="de-DE" altLang="ko-KR"/>
          </a:p>
        </p:txBody>
      </p:sp>
    </p:spTree>
    <p:extLst>
      <p:ext uri="{BB962C8B-B14F-4D97-AF65-F5344CB8AC3E}">
        <p14:creationId xmlns:p14="http://schemas.microsoft.com/office/powerpoint/2010/main" val="1169986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25</a:t>
            </a:fld>
            <a:endParaRPr lang="ko-KR" altLang="en-US"/>
          </a:p>
        </p:txBody>
      </p:sp>
    </p:spTree>
    <p:extLst>
      <p:ext uri="{BB962C8B-B14F-4D97-AF65-F5344CB8AC3E}">
        <p14:creationId xmlns:p14="http://schemas.microsoft.com/office/powerpoint/2010/main" val="201665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4</a:t>
            </a:fld>
            <a:endParaRPr lang="ko-KR" altLang="en-US"/>
          </a:p>
        </p:txBody>
      </p:sp>
    </p:spTree>
    <p:extLst>
      <p:ext uri="{BB962C8B-B14F-4D97-AF65-F5344CB8AC3E}">
        <p14:creationId xmlns:p14="http://schemas.microsoft.com/office/powerpoint/2010/main" val="1287871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5</a:t>
            </a:fld>
            <a:endParaRPr lang="ko-KR" altLang="en-US"/>
          </a:p>
        </p:txBody>
      </p:sp>
    </p:spTree>
    <p:extLst>
      <p:ext uri="{BB962C8B-B14F-4D97-AF65-F5344CB8AC3E}">
        <p14:creationId xmlns:p14="http://schemas.microsoft.com/office/powerpoint/2010/main" val="1282402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6</a:t>
            </a:fld>
            <a:endParaRPr lang="ko-KR" altLang="en-US"/>
          </a:p>
        </p:txBody>
      </p:sp>
    </p:spTree>
    <p:extLst>
      <p:ext uri="{BB962C8B-B14F-4D97-AF65-F5344CB8AC3E}">
        <p14:creationId xmlns:p14="http://schemas.microsoft.com/office/powerpoint/2010/main" val="968546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7</a:t>
            </a:fld>
            <a:endParaRPr lang="ko-KR" altLang="en-US"/>
          </a:p>
        </p:txBody>
      </p:sp>
    </p:spTree>
    <p:extLst>
      <p:ext uri="{BB962C8B-B14F-4D97-AF65-F5344CB8AC3E}">
        <p14:creationId xmlns:p14="http://schemas.microsoft.com/office/powerpoint/2010/main" val="351693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8</a:t>
            </a:fld>
            <a:endParaRPr lang="ko-KR" altLang="en-US"/>
          </a:p>
        </p:txBody>
      </p:sp>
    </p:spTree>
    <p:extLst>
      <p:ext uri="{BB962C8B-B14F-4D97-AF65-F5344CB8AC3E}">
        <p14:creationId xmlns:p14="http://schemas.microsoft.com/office/powerpoint/2010/main" val="1822788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9</a:t>
            </a:fld>
            <a:endParaRPr lang="ko-KR" altLang="en-US"/>
          </a:p>
        </p:txBody>
      </p:sp>
    </p:spTree>
    <p:extLst>
      <p:ext uri="{BB962C8B-B14F-4D97-AF65-F5344CB8AC3E}">
        <p14:creationId xmlns:p14="http://schemas.microsoft.com/office/powerpoint/2010/main" val="2033232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a:xfrm>
            <a:off x="679450" y="4778375"/>
            <a:ext cx="5438775" cy="3908425"/>
          </a:xfrm>
          <a:prstGeom prst="rect">
            <a:avLst/>
          </a:prstGeom>
        </p:spPr>
        <p:txBody>
          <a:bodyPr/>
          <a:lstStyle/>
          <a:p>
            <a:endParaRPr lang="ko-KR" altLang="en-US"/>
          </a:p>
        </p:txBody>
      </p:sp>
      <p:sp>
        <p:nvSpPr>
          <p:cNvPr id="4" name="슬라이드 번호 개체 틀 3"/>
          <p:cNvSpPr>
            <a:spLocks noGrp="1"/>
          </p:cNvSpPr>
          <p:nvPr>
            <p:ph type="sldNum" sz="quarter" idx="10"/>
          </p:nvPr>
        </p:nvSpPr>
        <p:spPr/>
        <p:txBody>
          <a:bodyPr/>
          <a:lstStyle/>
          <a:p>
            <a:fld id="{E9CED1A8-8C93-4BD0-9402-1D92621696DA}" type="slidenum">
              <a:rPr lang="ko-KR" altLang="en-US" smtClean="0"/>
              <a:t>10</a:t>
            </a:fld>
            <a:endParaRPr lang="ko-KR" altLang="en-US"/>
          </a:p>
        </p:txBody>
      </p:sp>
    </p:spTree>
    <p:extLst>
      <p:ext uri="{BB962C8B-B14F-4D97-AF65-F5344CB8AC3E}">
        <p14:creationId xmlns:p14="http://schemas.microsoft.com/office/powerpoint/2010/main" val="17121168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18" name="부제목 2"/>
          <p:cNvSpPr>
            <a:spLocks noGrp="1"/>
          </p:cNvSpPr>
          <p:nvPr>
            <p:ph type="subTitle" idx="1"/>
          </p:nvPr>
        </p:nvSpPr>
        <p:spPr>
          <a:xfrm>
            <a:off x="251520" y="78531"/>
            <a:ext cx="8640960" cy="576065"/>
          </a:xfrm>
        </p:spPr>
        <p:txBody>
          <a:bodyPr anchor="ctr"/>
          <a:lstStyle>
            <a:lvl1pPr marL="0" indent="0" algn="ctr" rtl="0" fontAlgn="base" latinLnBrk="1">
              <a:spcBef>
                <a:spcPct val="0"/>
              </a:spcBef>
              <a:spcAft>
                <a:spcPct val="0"/>
              </a:spcAft>
              <a:buNone/>
              <a:defRPr kumimoji="1" lang="ko-KR" altLang="en-US" sz="2400" b="1" kern="1200" cap="none" spc="0" dirty="0">
                <a:ln>
                  <a:noFill/>
                </a:ln>
                <a:solidFill>
                  <a:schemeClr val="bg1"/>
                </a:solidFill>
                <a:effectLst>
                  <a:outerShdw blurRad="38100" dist="38100" dir="2700000" algn="tl">
                    <a:srgbClr val="000000">
                      <a:alpha val="43137"/>
                    </a:srgbClr>
                  </a:outerShdw>
                </a:effectLst>
                <a:latin typeface="+mj-lt"/>
                <a:ea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a:t>마스터 부제목 스타일 편집</a:t>
            </a:r>
          </a:p>
        </p:txBody>
      </p:sp>
      <p:sp>
        <p:nvSpPr>
          <p:cNvPr id="19" name="제목 1"/>
          <p:cNvSpPr>
            <a:spLocks noGrp="1"/>
          </p:cNvSpPr>
          <p:nvPr>
            <p:ph type="ctrTitle"/>
          </p:nvPr>
        </p:nvSpPr>
        <p:spPr>
          <a:xfrm>
            <a:off x="685800" y="1772816"/>
            <a:ext cx="7772400" cy="1542033"/>
          </a:xfrm>
          <a:effectLst>
            <a:outerShdw dist="17780" dir="2700000" algn="ctr" rotWithShape="0">
              <a:srgbClr val="000000"/>
            </a:outerShdw>
          </a:effectLst>
        </p:spPr>
        <p:txBody>
          <a:bodyPr/>
          <a:lstStyle>
            <a:lvl1pPr algn="ctr" rtl="0" fontAlgn="base" latinLnBrk="1">
              <a:spcBef>
                <a:spcPct val="0"/>
              </a:spcBef>
              <a:spcAft>
                <a:spcPct val="0"/>
              </a:spcAft>
              <a:defRPr kumimoji="1" lang="ko-KR" altLang="en-US" sz="4400" b="1" kern="1200" dirty="0">
                <a:solidFill>
                  <a:schemeClr val="tx2">
                    <a:lumMod val="75000"/>
                  </a:schemeClr>
                </a:solidFill>
                <a:latin typeface="Adobe 고딕 Std B" pitchFamily="34" charset="-127"/>
                <a:ea typeface="Adobe 고딕 Std B" pitchFamily="34" charset="-127"/>
                <a:cs typeface="Adobe Arabic" pitchFamily="18" charset="-78"/>
              </a:defRPr>
            </a:lvl1pPr>
          </a:lstStyle>
          <a:p>
            <a:r>
              <a:rPr lang="ko-KR" altLang="en-US" dirty="0"/>
              <a:t>마스터 제목 스타일 편집</a:t>
            </a:r>
          </a:p>
        </p:txBody>
      </p:sp>
      <p:grpSp>
        <p:nvGrpSpPr>
          <p:cNvPr id="36" name="그룹 35"/>
          <p:cNvGrpSpPr/>
          <p:nvPr userDrawn="1"/>
        </p:nvGrpSpPr>
        <p:grpSpPr>
          <a:xfrm>
            <a:off x="-3579" y="3573016"/>
            <a:ext cx="9147579" cy="64193"/>
            <a:chOff x="-3579" y="3356992"/>
            <a:chExt cx="9147579" cy="64193"/>
          </a:xfrm>
        </p:grpSpPr>
        <p:cxnSp>
          <p:nvCxnSpPr>
            <p:cNvPr id="31" name="직선 연결선 30"/>
            <p:cNvCxnSpPr/>
            <p:nvPr userDrawn="1"/>
          </p:nvCxnSpPr>
          <p:spPr>
            <a:xfrm>
              <a:off x="0" y="3356992"/>
              <a:ext cx="9144000" cy="0"/>
            </a:xfrm>
            <a:prstGeom prst="line">
              <a:avLst/>
            </a:prstGeom>
            <a:ln w="63500">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2" name="직선 연결선 31"/>
            <p:cNvCxnSpPr/>
            <p:nvPr userDrawn="1"/>
          </p:nvCxnSpPr>
          <p:spPr>
            <a:xfrm>
              <a:off x="-3579" y="3421185"/>
              <a:ext cx="9144000" cy="0"/>
            </a:xfrm>
            <a:prstGeom prst="line">
              <a:avLst/>
            </a:prstGeom>
            <a:ln w="31750">
              <a:solidFill>
                <a:schemeClr val="accent1">
                  <a:lumMod val="75000"/>
                </a:schemeClr>
              </a:solidFill>
              <a:tailEnd type="none"/>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userDrawn="1"/>
        </p:nvSpPr>
        <p:spPr>
          <a:xfrm>
            <a:off x="3347864" y="4030167"/>
            <a:ext cx="2448272" cy="461665"/>
          </a:xfrm>
          <a:prstGeom prst="rect">
            <a:avLst/>
          </a:prstGeom>
          <a:noFill/>
        </p:spPr>
        <p:txBody>
          <a:bodyPr wrap="square" rtlCol="0">
            <a:spAutoFit/>
          </a:bodyPr>
          <a:lstStyle/>
          <a:p>
            <a:pPr algn="ctr" fontAlgn="base">
              <a:spcBef>
                <a:spcPct val="0"/>
              </a:spcBef>
              <a:spcAft>
                <a:spcPts val="600"/>
              </a:spcAft>
            </a:pPr>
            <a:r>
              <a:rPr kumimoji="1" lang="en-US" altLang="ko-KR" sz="2400" b="1" dirty="0" err="1">
                <a:solidFill>
                  <a:prstClr val="black"/>
                </a:solidFill>
                <a:latin typeface="맑은 고딕" pitchFamily="50" charset="-127"/>
                <a:ea typeface="맑은 고딕" pitchFamily="50" charset="-127"/>
              </a:rPr>
              <a:t>Youjip</a:t>
            </a:r>
            <a:r>
              <a:rPr kumimoji="1" lang="en-US" altLang="ko-KR" sz="2400" b="1" baseline="0" dirty="0">
                <a:solidFill>
                  <a:prstClr val="black"/>
                </a:solidFill>
                <a:latin typeface="맑은 고딕" pitchFamily="50" charset="-127"/>
                <a:ea typeface="맑은 고딕" pitchFamily="50" charset="-127"/>
              </a:rPr>
              <a:t> Won</a:t>
            </a:r>
            <a:endParaRPr kumimoji="1" lang="en-US" altLang="ko-KR" sz="2400" b="1" dirty="0">
              <a:solidFill>
                <a:prstClr val="black"/>
              </a:solidFill>
              <a:latin typeface="맑은 고딕" pitchFamily="50" charset="-127"/>
              <a:ea typeface="맑은 고딕" pitchFamily="50" charset="-127"/>
            </a:endParaRPr>
          </a:p>
        </p:txBody>
      </p:sp>
      <p:pic>
        <p:nvPicPr>
          <p:cNvPr id="2" name="그림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52786" y="5013176"/>
            <a:ext cx="2638429" cy="753613"/>
          </a:xfrm>
          <a:prstGeom prst="rect">
            <a:avLst/>
          </a:prstGeom>
        </p:spPr>
      </p:pic>
    </p:spTree>
    <p:extLst>
      <p:ext uri="{BB962C8B-B14F-4D97-AF65-F5344CB8AC3E}">
        <p14:creationId xmlns:p14="http://schemas.microsoft.com/office/powerpoint/2010/main" val="1349573466"/>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cxnSp>
        <p:nvCxnSpPr>
          <p:cNvPr id="4" name="직선 연결선 3"/>
          <p:cNvCxnSpPr/>
          <p:nvPr userDrawn="1"/>
        </p:nvCxnSpPr>
        <p:spPr>
          <a:xfrm>
            <a:off x="0" y="6500813"/>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2" name="제목 1"/>
          <p:cNvSpPr>
            <a:spLocks noGrp="1"/>
          </p:cNvSpPr>
          <p:nvPr>
            <p:ph type="title"/>
          </p:nvPr>
        </p:nvSpPr>
        <p:spPr/>
        <p:txBody>
          <a:bodyPr/>
          <a:lstStyle>
            <a:lvl1pPr>
              <a:defRPr sz="2400">
                <a:solidFill>
                  <a:schemeClr val="bg1"/>
                </a:solidFill>
              </a:defRPr>
            </a:lvl1pPr>
          </a:lstStyle>
          <a:p>
            <a:r>
              <a:rPr lang="ko-KR" altLang="en-US" dirty="0"/>
              <a:t>마스터 제목 스타일 편집</a:t>
            </a:r>
          </a:p>
        </p:txBody>
      </p:sp>
      <p:sp>
        <p:nvSpPr>
          <p:cNvPr id="3" name="내용 개체 틀 2"/>
          <p:cNvSpPr>
            <a:spLocks noGrp="1"/>
          </p:cNvSpPr>
          <p:nvPr>
            <p:ph idx="1"/>
          </p:nvPr>
        </p:nvSpPr>
        <p:spPr>
          <a:xfrm>
            <a:off x="214313" y="880070"/>
            <a:ext cx="8786812" cy="5501258"/>
          </a:xfrm>
        </p:spPr>
        <p:txBody>
          <a:bodyPr/>
          <a:lstStyle>
            <a:lvl1pPr>
              <a:lnSpc>
                <a:spcPct val="150000"/>
              </a:lnSpc>
              <a:buClr>
                <a:srgbClr val="002060"/>
              </a:buClr>
              <a:defRPr sz="2000" b="0">
                <a:solidFill>
                  <a:schemeClr val="tx1"/>
                </a:solidFill>
              </a:defRPr>
            </a:lvl1pPr>
            <a:lvl2pPr>
              <a:lnSpc>
                <a:spcPct val="150000"/>
              </a:lnSpc>
              <a:buClr>
                <a:srgbClr val="002060"/>
              </a:buClr>
              <a:defRPr sz="1800">
                <a:solidFill>
                  <a:schemeClr val="tx1"/>
                </a:solidFill>
              </a:defRPr>
            </a:lvl2pPr>
            <a:lvl3pPr>
              <a:lnSpc>
                <a:spcPct val="150000"/>
              </a:lnSpc>
              <a:buClr>
                <a:srgbClr val="002060"/>
              </a:buClr>
              <a:defRPr sz="1600">
                <a:solidFill>
                  <a:schemeClr val="tx1"/>
                </a:solidFill>
              </a:defRPr>
            </a:lvl3pPr>
            <a:lvl4pPr>
              <a:lnSpc>
                <a:spcPct val="150000"/>
              </a:lnSpc>
              <a:buClr>
                <a:srgbClr val="002060"/>
              </a:buClr>
              <a:defRPr sz="1400">
                <a:solidFill>
                  <a:schemeClr val="tx1"/>
                </a:solidFill>
              </a:defRPr>
            </a:lvl4pPr>
            <a:lvl5pPr>
              <a:lnSpc>
                <a:spcPct val="150000"/>
              </a:lnSpc>
              <a:buClr>
                <a:srgbClr val="002060"/>
              </a:buClr>
              <a:defRPr sz="1400">
                <a:solidFill>
                  <a:schemeClr val="tx1"/>
                </a:solidFill>
              </a:defRPr>
            </a:lvl5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7" name="Rectangle 6"/>
          <p:cNvSpPr>
            <a:spLocks noGrp="1" noChangeArrowheads="1"/>
          </p:cNvSpPr>
          <p:nvPr>
            <p:ph type="sldNum" sz="quarter" idx="11"/>
          </p:nvPr>
        </p:nvSpPr>
        <p:spPr>
          <a:xfrm>
            <a:off x="7964934" y="6592713"/>
            <a:ext cx="1071562" cy="220663"/>
          </a:xfrm>
        </p:spPr>
        <p:txBody>
          <a:bodyPr/>
          <a:lstStyle>
            <a:lvl1pPr>
              <a:defRPr b="1">
                <a:latin typeface="맑은 고딕" pitchFamily="50" charset="-127"/>
                <a:ea typeface="맑은 고딕" pitchFamily="50" charset="-127"/>
              </a:defRPr>
            </a:lvl1pPr>
          </a:lstStyle>
          <a:p>
            <a:pPr>
              <a:defRPr/>
            </a:pPr>
            <a:fld id="{515CC4ED-1449-4712-AE45-EBC263B4DD26}" type="slidenum">
              <a:rPr lang="en-US" altLang="ko-KR" smtClean="0">
                <a:solidFill>
                  <a:srgbClr val="1F497D">
                    <a:lumMod val="50000"/>
                  </a:srgbClr>
                </a:solidFill>
              </a:rPr>
              <a:pPr>
                <a:defRPr/>
              </a:pPr>
              <a:t>‹#›</a:t>
            </a:fld>
            <a:r>
              <a:rPr lang="en-US" altLang="ko-KR">
                <a:solidFill>
                  <a:srgbClr val="1F497D">
                    <a:lumMod val="50000"/>
                  </a:srgbClr>
                </a:solidFill>
              </a:rPr>
              <a:t> </a:t>
            </a:r>
          </a:p>
        </p:txBody>
      </p:sp>
      <p:sp>
        <p:nvSpPr>
          <p:cNvPr id="10" name="Rectangle 5"/>
          <p:cNvSpPr>
            <a:spLocks noGrp="1" noChangeArrowheads="1"/>
          </p:cNvSpPr>
          <p:nvPr>
            <p:ph type="ftr" sz="quarter" idx="3"/>
          </p:nvPr>
        </p:nvSpPr>
        <p:spPr>
          <a:xfrm>
            <a:off x="3033713" y="6582995"/>
            <a:ext cx="3038475" cy="220663"/>
          </a:xfrm>
          <a:prstGeom prst="rect">
            <a:avLst/>
          </a:prstGeom>
        </p:spPr>
        <p:txBody>
          <a:bodyPr/>
          <a:lstStyle>
            <a:lvl1pPr algn="ctr">
              <a:defRPr sz="10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Tree>
    <p:extLst>
      <p:ext uri="{BB962C8B-B14F-4D97-AF65-F5344CB8AC3E}">
        <p14:creationId xmlns:p14="http://schemas.microsoft.com/office/powerpoint/2010/main" val="3201735396"/>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cxnSp>
        <p:nvCxnSpPr>
          <p:cNvPr id="4" name="직선 연결선 3"/>
          <p:cNvCxnSpPr/>
          <p:nvPr userDrawn="1"/>
        </p:nvCxnSpPr>
        <p:spPr>
          <a:xfrm>
            <a:off x="214313" y="4429125"/>
            <a:ext cx="8786812" cy="0"/>
          </a:xfrm>
          <a:prstGeom prst="line">
            <a:avLst/>
          </a:prstGeom>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 name="텍스트 개체 틀 2"/>
          <p:cNvSpPr>
            <a:spLocks noGrp="1"/>
          </p:cNvSpPr>
          <p:nvPr>
            <p:ph type="body" idx="1"/>
          </p:nvPr>
        </p:nvSpPr>
        <p:spPr>
          <a:xfrm>
            <a:off x="891994" y="2906713"/>
            <a:ext cx="8072494" cy="1500187"/>
          </a:xfrm>
        </p:spPr>
        <p:txBody>
          <a:bodyPr anchor="b"/>
          <a:lstStyle>
            <a:lvl1pPr marL="0" indent="0" algn="r">
              <a:buNone/>
              <a:defRPr sz="3200" b="1">
                <a:solidFill>
                  <a:schemeClr val="tx2">
                    <a:lumMod val="50000"/>
                  </a:schemeClr>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dirty="0"/>
              <a:t>마스터 텍스트 스타일을 편집합니다</a:t>
            </a:r>
          </a:p>
        </p:txBody>
      </p:sp>
      <p:cxnSp>
        <p:nvCxnSpPr>
          <p:cNvPr id="9" name="직선 연결선 8"/>
          <p:cNvCxnSpPr/>
          <p:nvPr userDrawn="1"/>
        </p:nvCxnSpPr>
        <p:spPr>
          <a:xfrm>
            <a:off x="0" y="6500813"/>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6"/>
          <p:cNvSpPr>
            <a:spLocks noGrp="1" noChangeArrowheads="1"/>
          </p:cNvSpPr>
          <p:nvPr>
            <p:ph type="sldNum" sz="quarter" idx="11"/>
          </p:nvPr>
        </p:nvSpPr>
        <p:spPr>
          <a:xfrm>
            <a:off x="7964934" y="6592713"/>
            <a:ext cx="1071562" cy="220663"/>
          </a:xfrm>
        </p:spPr>
        <p:txBody>
          <a:bodyPr/>
          <a:lstStyle>
            <a:lvl1pPr>
              <a:defRPr b="1">
                <a:latin typeface="맑은 고딕" pitchFamily="50" charset="-127"/>
                <a:ea typeface="맑은 고딕" pitchFamily="50" charset="-127"/>
              </a:defRPr>
            </a:lvl1pPr>
          </a:lstStyle>
          <a:p>
            <a:pPr>
              <a:defRPr/>
            </a:pPr>
            <a:fld id="{515CC4ED-1449-4712-AE45-EBC263B4DD26}" type="slidenum">
              <a:rPr lang="en-US" altLang="ko-KR" smtClean="0">
                <a:solidFill>
                  <a:srgbClr val="1F497D">
                    <a:lumMod val="50000"/>
                  </a:srgbClr>
                </a:solidFill>
              </a:rPr>
              <a:pPr>
                <a:defRPr/>
              </a:pPr>
              <a:t>‹#›</a:t>
            </a:fld>
            <a:r>
              <a:rPr lang="en-US" altLang="ko-KR">
                <a:solidFill>
                  <a:srgbClr val="1F497D">
                    <a:lumMod val="50000"/>
                  </a:srgbClr>
                </a:solidFill>
              </a:rPr>
              <a:t> </a:t>
            </a:r>
          </a:p>
        </p:txBody>
      </p:sp>
      <p:sp>
        <p:nvSpPr>
          <p:cNvPr id="15" name="Rectangle 5"/>
          <p:cNvSpPr>
            <a:spLocks noGrp="1" noChangeArrowheads="1"/>
          </p:cNvSpPr>
          <p:nvPr>
            <p:ph type="ftr" sz="quarter" idx="3"/>
          </p:nvPr>
        </p:nvSpPr>
        <p:spPr>
          <a:xfrm>
            <a:off x="3033713" y="6582995"/>
            <a:ext cx="3038475" cy="220663"/>
          </a:xfrm>
          <a:prstGeom prst="rect">
            <a:avLst/>
          </a:prstGeom>
        </p:spPr>
        <p:txBody>
          <a:bodyPr/>
          <a:lstStyle>
            <a:lvl1pPr algn="ctr">
              <a:defRPr sz="10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Tree>
    <p:extLst>
      <p:ext uri="{BB962C8B-B14F-4D97-AF65-F5344CB8AC3E}">
        <p14:creationId xmlns:p14="http://schemas.microsoft.com/office/powerpoint/2010/main" val="1725305002"/>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Rectangle 5"/>
          <p:cNvSpPr>
            <a:spLocks noGrp="1" noChangeArrowheads="1"/>
          </p:cNvSpPr>
          <p:nvPr>
            <p:ph type="ftr" sz="quarter" idx="10"/>
          </p:nvPr>
        </p:nvSpPr>
        <p:spPr>
          <a:ln/>
        </p:spPr>
        <p:txBody>
          <a:bodyPr/>
          <a:lstStyle>
            <a:lvl1pPr>
              <a:defRPr/>
            </a:lvl1pPr>
          </a:lstStyle>
          <a:p>
            <a:pPr>
              <a:defRPr/>
            </a:pPr>
            <a:endParaRPr lang="ko-KR"/>
          </a:p>
        </p:txBody>
      </p:sp>
    </p:spTree>
    <p:extLst>
      <p:ext uri="{BB962C8B-B14F-4D97-AF65-F5344CB8AC3E}">
        <p14:creationId xmlns:p14="http://schemas.microsoft.com/office/powerpoint/2010/main" val="8732107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oslab.kaist.ac.kr/"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직사각형 4"/>
          <p:cNvSpPr/>
          <p:nvPr userDrawn="1"/>
        </p:nvSpPr>
        <p:spPr>
          <a:xfrm>
            <a:off x="0" y="-611"/>
            <a:ext cx="9144000" cy="706619"/>
          </a:xfrm>
          <a:prstGeom prst="rect">
            <a:avLst/>
          </a:prstGeom>
          <a:solidFill>
            <a:schemeClr val="tx2">
              <a:lumMod val="75000"/>
            </a:schemeClr>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 name="Rectangle 2"/>
          <p:cNvSpPr>
            <a:spLocks noGrp="1" noChangeArrowheads="1"/>
          </p:cNvSpPr>
          <p:nvPr>
            <p:ph type="title"/>
          </p:nvPr>
        </p:nvSpPr>
        <p:spPr bwMode="auto">
          <a:xfrm>
            <a:off x="214313" y="55563"/>
            <a:ext cx="8786812" cy="585787"/>
          </a:xfrm>
          <a:prstGeom prst="rect">
            <a:avLst/>
          </a:prstGeom>
          <a:noFill/>
          <a:ln w="9525">
            <a:noFill/>
            <a:miter lim="800000"/>
            <a:headEnd/>
            <a:tailEnd/>
          </a:ln>
          <a:effectLst>
            <a:outerShdw dist="1796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ko-KR" altLang="en-US" dirty="0"/>
              <a:t>마스터 제목 스타일 편집</a:t>
            </a:r>
          </a:p>
        </p:txBody>
      </p:sp>
      <p:sp>
        <p:nvSpPr>
          <p:cNvPr id="1028" name="Rectangle 3"/>
          <p:cNvSpPr>
            <a:spLocks noGrp="1" noChangeArrowheads="1"/>
          </p:cNvSpPr>
          <p:nvPr>
            <p:ph type="body" idx="1"/>
          </p:nvPr>
        </p:nvSpPr>
        <p:spPr bwMode="auto">
          <a:xfrm>
            <a:off x="214313" y="1000125"/>
            <a:ext cx="8786812" cy="5429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1030" name="Rectangle 6"/>
          <p:cNvSpPr>
            <a:spLocks noGrp="1" noChangeArrowheads="1"/>
          </p:cNvSpPr>
          <p:nvPr>
            <p:ph type="sldNum" sz="quarter" idx="4"/>
          </p:nvPr>
        </p:nvSpPr>
        <p:spPr bwMode="auto">
          <a:xfrm>
            <a:off x="7500938" y="6562725"/>
            <a:ext cx="1071562" cy="220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chemeClr val="tx2">
                    <a:lumMod val="50000"/>
                  </a:schemeClr>
                </a:solidFill>
                <a:latin typeface="굴림" pitchFamily="50" charset="-127"/>
                <a:ea typeface="굴림" pitchFamily="50" charset="-127"/>
              </a:defRPr>
            </a:lvl1pPr>
          </a:lstStyle>
          <a:p>
            <a:pPr fontAlgn="base">
              <a:spcBef>
                <a:spcPct val="0"/>
              </a:spcBef>
              <a:spcAft>
                <a:spcPct val="0"/>
              </a:spcAft>
              <a:defRPr/>
            </a:pPr>
            <a:fld id="{85A0C360-F875-469D-A977-82806D0D3C5E}" type="slidenum">
              <a:rPr kumimoji="1" lang="en-US" altLang="ko-KR">
                <a:solidFill>
                  <a:srgbClr val="1F497D">
                    <a:lumMod val="50000"/>
                  </a:srgbClr>
                </a:solidFill>
              </a:rPr>
              <a:pPr fontAlgn="base">
                <a:spcBef>
                  <a:spcPct val="0"/>
                </a:spcBef>
                <a:spcAft>
                  <a:spcPct val="0"/>
                </a:spcAft>
                <a:defRPr/>
              </a:pPr>
              <a:t>‹#›</a:t>
            </a:fld>
            <a:endParaRPr kumimoji="1" lang="en-US" altLang="ko-KR">
              <a:solidFill>
                <a:srgbClr val="1F497D">
                  <a:lumMod val="50000"/>
                </a:srgbClr>
              </a:solidFill>
            </a:endParaRPr>
          </a:p>
        </p:txBody>
      </p:sp>
      <p:sp>
        <p:nvSpPr>
          <p:cNvPr id="8" name="Rectangle 5"/>
          <p:cNvSpPr>
            <a:spLocks noGrp="1" noChangeArrowheads="1"/>
          </p:cNvSpPr>
          <p:nvPr>
            <p:ph type="ftr" sz="quarter" idx="3"/>
          </p:nvPr>
        </p:nvSpPr>
        <p:spPr>
          <a:xfrm>
            <a:off x="3033713" y="6559550"/>
            <a:ext cx="3038475" cy="220663"/>
          </a:xfrm>
          <a:prstGeom prst="rect">
            <a:avLst/>
          </a:prstGeom>
        </p:spPr>
        <p:txBody>
          <a:bodyPr/>
          <a:lstStyle>
            <a:lvl1pPr algn="ctr">
              <a:defRPr sz="1100" b="1">
                <a:latin typeface="맑은 고딕" pitchFamily="50" charset="-127"/>
                <a:ea typeface="맑은 고딕" pitchFamily="50" charset="-127"/>
              </a:defRPr>
            </a:lvl1pPr>
          </a:lstStyle>
          <a:p>
            <a:pPr fontAlgn="base">
              <a:spcBef>
                <a:spcPct val="0"/>
              </a:spcBef>
              <a:spcAft>
                <a:spcPct val="0"/>
              </a:spcAft>
              <a:defRPr/>
            </a:pPr>
            <a:r>
              <a:rPr kumimoji="1" lang="en-US" altLang="ko-KR" dirty="0" err="1">
                <a:solidFill>
                  <a:prstClr val="black"/>
                </a:solidFill>
              </a:rPr>
              <a:t>Youjip</a:t>
            </a:r>
            <a:r>
              <a:rPr kumimoji="1" lang="en-US" altLang="ko-KR" dirty="0">
                <a:solidFill>
                  <a:prstClr val="black"/>
                </a:solidFill>
              </a:rPr>
              <a:t> Won</a:t>
            </a:r>
            <a:endParaRPr kumimoji="1" lang="ko-KR" altLang="en-US" dirty="0">
              <a:solidFill>
                <a:prstClr val="black"/>
              </a:solidFill>
            </a:endParaRPr>
          </a:p>
        </p:txBody>
      </p:sp>
      <p:sp>
        <p:nvSpPr>
          <p:cNvPr id="10" name="직사각형 9"/>
          <p:cNvSpPr/>
          <p:nvPr userDrawn="1"/>
        </p:nvSpPr>
        <p:spPr>
          <a:xfrm>
            <a:off x="0" y="706008"/>
            <a:ext cx="9144000" cy="45719"/>
          </a:xfrm>
          <a:prstGeom prst="rect">
            <a:avLst/>
          </a:prstGeom>
          <a:solidFill>
            <a:schemeClr val="accent1">
              <a:lumMod val="75000"/>
            </a:schemeClr>
          </a:solidFill>
          <a:ln w="9525">
            <a:noFill/>
          </a:ln>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pic>
        <p:nvPicPr>
          <p:cNvPr id="9" name="Picture 2">
            <a:hlinkClick r:id="rId6"/>
            <a:extLst>
              <a:ext uri="{FF2B5EF4-FFF2-40B4-BE49-F238E27FC236}">
                <a16:creationId xmlns:a16="http://schemas.microsoft.com/office/drawing/2014/main" id="{02C5B705-6683-0E42-9CAB-8553C64C4F59}"/>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07504" y="6429375"/>
            <a:ext cx="2429396" cy="504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91934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Lst>
  <p:transition>
    <p:zoom/>
  </p:transition>
  <p:hf hdr="0" dt="0"/>
  <p:txStyles>
    <p:titleStyle>
      <a:lvl1pPr algn="l" rtl="0" eaLnBrk="0" fontAlgn="base" latinLnBrk="1" hangingPunct="0">
        <a:spcBef>
          <a:spcPct val="0"/>
        </a:spcBef>
        <a:spcAft>
          <a:spcPct val="0"/>
        </a:spcAft>
        <a:defRPr kumimoji="1" sz="2400">
          <a:solidFill>
            <a:schemeClr val="bg1"/>
          </a:solidFill>
          <a:latin typeface="+mj-lt"/>
          <a:ea typeface="+mj-ea"/>
          <a:cs typeface="+mj-cs"/>
        </a:defRPr>
      </a:lvl1pPr>
      <a:lvl2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2pPr>
      <a:lvl3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3pPr>
      <a:lvl4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4pPr>
      <a:lvl5pPr algn="l" rtl="0" eaLnBrk="0" fontAlgn="base" latinLnBrk="1" hangingPunct="0">
        <a:spcBef>
          <a:spcPct val="0"/>
        </a:spcBef>
        <a:spcAft>
          <a:spcPct val="0"/>
        </a:spcAft>
        <a:defRPr kumimoji="1" sz="2400">
          <a:solidFill>
            <a:srgbClr val="FFFF00"/>
          </a:solidFill>
          <a:latin typeface="HY견고딕" pitchFamily="18" charset="-127"/>
          <a:ea typeface="HY견고딕" pitchFamily="18" charset="-127"/>
        </a:defRPr>
      </a:lvl5pPr>
      <a:lvl6pPr marL="4572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6pPr>
      <a:lvl7pPr marL="9144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7pPr>
      <a:lvl8pPr marL="13716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8pPr>
      <a:lvl9pPr marL="1828800" algn="l" rtl="0" eaLnBrk="1" fontAlgn="base" latinLnBrk="1" hangingPunct="1">
        <a:spcBef>
          <a:spcPct val="0"/>
        </a:spcBef>
        <a:spcAft>
          <a:spcPct val="0"/>
        </a:spcAft>
        <a:defRPr kumimoji="1" sz="3000">
          <a:solidFill>
            <a:schemeClr val="bg1"/>
          </a:solidFill>
          <a:latin typeface="HY견고딕" pitchFamily="18" charset="-127"/>
          <a:ea typeface="HY견고딕" pitchFamily="18" charset="-127"/>
        </a:defRPr>
      </a:lvl9pPr>
    </p:titleStyle>
    <p:bodyStyle>
      <a:lvl1pPr marL="342900" indent="-342900" algn="l" rtl="0" eaLnBrk="0" fontAlgn="base" latinLnBrk="1" hangingPunct="0">
        <a:spcBef>
          <a:spcPct val="20000"/>
        </a:spcBef>
        <a:spcAft>
          <a:spcPct val="0"/>
        </a:spcAft>
        <a:buClr>
          <a:srgbClr val="002060"/>
        </a:buClr>
        <a:buSzPct val="65000"/>
        <a:buFont typeface="Wingdings" pitchFamily="2" charset="2"/>
        <a:buChar char=""/>
        <a:defRPr kumimoji="1" sz="2000">
          <a:solidFill>
            <a:srgbClr val="10253F"/>
          </a:solidFill>
          <a:latin typeface="맑은 고딕" pitchFamily="50" charset="-127"/>
          <a:ea typeface="맑은 고딕" pitchFamily="50" charset="-127"/>
          <a:cs typeface="+mn-cs"/>
        </a:defRPr>
      </a:lvl1pPr>
      <a:lvl2pPr marL="742950" indent="-285750" algn="l" rtl="0" eaLnBrk="0" fontAlgn="base" latinLnBrk="1" hangingPunct="0">
        <a:spcBef>
          <a:spcPct val="20000"/>
        </a:spcBef>
        <a:spcAft>
          <a:spcPct val="0"/>
        </a:spcAft>
        <a:buClr>
          <a:srgbClr val="007E3C"/>
        </a:buClr>
        <a:buSzPct val="100000"/>
        <a:buFont typeface="Wingdings" pitchFamily="2" charset="2"/>
        <a:buChar char=""/>
        <a:defRPr kumimoji="1">
          <a:solidFill>
            <a:srgbClr val="10253F"/>
          </a:solidFill>
          <a:latin typeface="맑은 고딕" pitchFamily="50" charset="-127"/>
          <a:ea typeface="맑은 고딕" pitchFamily="50" charset="-127"/>
        </a:defRPr>
      </a:lvl2pPr>
      <a:lvl3pPr marL="1143000" indent="-228600" algn="l" rtl="0" eaLnBrk="0" fontAlgn="base" latinLnBrk="1" hangingPunct="0">
        <a:spcBef>
          <a:spcPct val="20000"/>
        </a:spcBef>
        <a:spcAft>
          <a:spcPct val="0"/>
        </a:spcAft>
        <a:buClr>
          <a:srgbClr val="002060"/>
        </a:buClr>
        <a:buSzPct val="65000"/>
        <a:buFont typeface="Wingdings" pitchFamily="2" charset="2"/>
        <a:buChar char=""/>
        <a:defRPr kumimoji="1" sz="1600">
          <a:solidFill>
            <a:srgbClr val="10253F"/>
          </a:solidFill>
          <a:latin typeface="맑은 고딕" pitchFamily="50" charset="-127"/>
          <a:ea typeface="맑은 고딕" pitchFamily="50" charset="-127"/>
        </a:defRPr>
      </a:lvl3pPr>
      <a:lvl4pPr marL="1600200" indent="-228600" algn="l" rtl="0" eaLnBrk="0" fontAlgn="base" latinLnBrk="1" hangingPunct="0">
        <a:spcBef>
          <a:spcPct val="20000"/>
        </a:spcBef>
        <a:spcAft>
          <a:spcPct val="0"/>
        </a:spcAft>
        <a:buClr>
          <a:srgbClr val="00B03C"/>
        </a:buClr>
        <a:buSzPct val="65000"/>
        <a:buFont typeface="Wingdings" pitchFamily="2" charset="2"/>
        <a:buChar char=""/>
        <a:defRPr kumimoji="1" sz="1400">
          <a:solidFill>
            <a:srgbClr val="10253F"/>
          </a:solidFill>
          <a:latin typeface="맑은 고딕" pitchFamily="50" charset="-127"/>
          <a:ea typeface="맑은 고딕" pitchFamily="50" charset="-127"/>
        </a:defRPr>
      </a:lvl4pPr>
      <a:lvl5pPr marL="2057400" indent="-228600" algn="l" rtl="0" eaLnBrk="0" fontAlgn="base" latinLnBrk="1" hangingPunct="0">
        <a:spcBef>
          <a:spcPct val="20000"/>
        </a:spcBef>
        <a:spcAft>
          <a:spcPct val="0"/>
        </a:spcAft>
        <a:buClr>
          <a:srgbClr val="002060"/>
        </a:buClr>
        <a:buFont typeface="Wingdings" pitchFamily="2" charset="2"/>
        <a:buChar char=""/>
        <a:defRPr kumimoji="1" sz="1400">
          <a:solidFill>
            <a:srgbClr val="10253F"/>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a:xfrm>
            <a:off x="683568" y="1484784"/>
            <a:ext cx="7772400" cy="1326009"/>
          </a:xfrm>
        </p:spPr>
        <p:txBody>
          <a:bodyPr/>
          <a:lstStyle/>
          <a:p>
            <a:r>
              <a:rPr lang="en-US" sz="3600" dirty="0"/>
              <a:t>Operating Systems</a:t>
            </a:r>
            <a:br>
              <a:rPr lang="en-US" sz="3600" dirty="0"/>
            </a:br>
            <a:endParaRPr lang="en-US" sz="1600" b="0" dirty="0"/>
          </a:p>
        </p:txBody>
      </p:sp>
    </p:spTree>
    <p:extLst>
      <p:ext uri="{BB962C8B-B14F-4D97-AF65-F5344CB8AC3E}">
        <p14:creationId xmlns:p14="http://schemas.microsoft.com/office/powerpoint/2010/main" val="3918690818"/>
      </p:ext>
    </p:extLst>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 Simple Disk Drive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10</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Cache (Track buffer)</a:t>
            </a:r>
          </a:p>
        </p:txBody>
      </p:sp>
      <p:pic>
        <p:nvPicPr>
          <p:cNvPr id="3" name="그림 2">
            <a:extLst>
              <a:ext uri="{FF2B5EF4-FFF2-40B4-BE49-F238E27FC236}">
                <a16:creationId xmlns:a16="http://schemas.microsoft.com/office/drawing/2014/main" id="{92DB448A-923C-475F-A25F-6F6449DEB077}"/>
              </a:ext>
            </a:extLst>
          </p:cNvPr>
          <p:cNvPicPr>
            <a:picLocks noChangeAspect="1"/>
          </p:cNvPicPr>
          <p:nvPr/>
        </p:nvPicPr>
        <p:blipFill>
          <a:blip r:embed="rId3"/>
          <a:stretch>
            <a:fillRect/>
          </a:stretch>
        </p:blipFill>
        <p:spPr>
          <a:xfrm>
            <a:off x="1076402" y="3824630"/>
            <a:ext cx="2166657" cy="2221094"/>
          </a:xfrm>
          <a:prstGeom prst="rect">
            <a:avLst/>
          </a:prstGeom>
        </p:spPr>
      </p:pic>
      <p:sp>
        <p:nvSpPr>
          <p:cNvPr id="6" name="직사각형 5">
            <a:extLst>
              <a:ext uri="{FF2B5EF4-FFF2-40B4-BE49-F238E27FC236}">
                <a16:creationId xmlns:a16="http://schemas.microsoft.com/office/drawing/2014/main" id="{2CBE925C-6F87-42ED-9BDD-2C43BF2F4632}"/>
              </a:ext>
            </a:extLst>
          </p:cNvPr>
          <p:cNvSpPr/>
          <p:nvPr/>
        </p:nvSpPr>
        <p:spPr>
          <a:xfrm>
            <a:off x="467544" y="1993148"/>
            <a:ext cx="3384376" cy="4070710"/>
          </a:xfrm>
          <a:prstGeom prst="rect">
            <a:avLst/>
          </a:prstGeom>
          <a:noFill/>
          <a:ln w="1905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8" name="직사각형 7">
            <a:extLst>
              <a:ext uri="{FF2B5EF4-FFF2-40B4-BE49-F238E27FC236}">
                <a16:creationId xmlns:a16="http://schemas.microsoft.com/office/drawing/2014/main" id="{5E0997C9-5E67-4042-A75F-ECB61D925DD2}"/>
              </a:ext>
            </a:extLst>
          </p:cNvPr>
          <p:cNvSpPr/>
          <p:nvPr/>
        </p:nvSpPr>
        <p:spPr>
          <a:xfrm>
            <a:off x="611559" y="2417345"/>
            <a:ext cx="3096344" cy="580486"/>
          </a:xfrm>
          <a:prstGeom prst="rect">
            <a:avLst/>
          </a:prstGeom>
          <a:solidFill>
            <a:schemeClr val="bg1">
              <a:lumMod val="85000"/>
            </a:schemeClr>
          </a:solidFill>
          <a:ln w="1905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7" name="TextBox 6">
            <a:extLst>
              <a:ext uri="{FF2B5EF4-FFF2-40B4-BE49-F238E27FC236}">
                <a16:creationId xmlns:a16="http://schemas.microsoft.com/office/drawing/2014/main" id="{8EB5362E-5C23-4C29-922C-51BE511358BA}"/>
              </a:ext>
            </a:extLst>
          </p:cNvPr>
          <p:cNvSpPr txBox="1"/>
          <p:nvPr/>
        </p:nvSpPr>
        <p:spPr>
          <a:xfrm>
            <a:off x="755576" y="2555689"/>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30</a:t>
            </a:r>
            <a:endParaRPr lang="ko-KR" altLang="en-US" sz="1400" dirty="0">
              <a:latin typeface="맑은 고딕" panose="020B0503020000020004" pitchFamily="50" charset="-127"/>
              <a:ea typeface="맑은 고딕" panose="020B0503020000020004" pitchFamily="50" charset="-127"/>
            </a:endParaRPr>
          </a:p>
        </p:txBody>
      </p:sp>
      <p:sp>
        <p:nvSpPr>
          <p:cNvPr id="10" name="TextBox 9">
            <a:extLst>
              <a:ext uri="{FF2B5EF4-FFF2-40B4-BE49-F238E27FC236}">
                <a16:creationId xmlns:a16="http://schemas.microsoft.com/office/drawing/2014/main" id="{A8CCBAB0-44C2-4DFA-8C13-187EF2D3C86D}"/>
              </a:ext>
            </a:extLst>
          </p:cNvPr>
          <p:cNvSpPr txBox="1"/>
          <p:nvPr/>
        </p:nvSpPr>
        <p:spPr>
          <a:xfrm>
            <a:off x="1223672" y="2555689"/>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22</a:t>
            </a:r>
            <a:endParaRPr lang="ko-KR" altLang="en-US" sz="1400" dirty="0">
              <a:latin typeface="맑은 고딕" panose="020B0503020000020004" pitchFamily="50" charset="-127"/>
              <a:ea typeface="맑은 고딕" panose="020B0503020000020004" pitchFamily="50" charset="-127"/>
            </a:endParaRPr>
          </a:p>
        </p:txBody>
      </p:sp>
      <p:sp>
        <p:nvSpPr>
          <p:cNvPr id="11" name="TextBox 10">
            <a:extLst>
              <a:ext uri="{FF2B5EF4-FFF2-40B4-BE49-F238E27FC236}">
                <a16:creationId xmlns:a16="http://schemas.microsoft.com/office/drawing/2014/main" id="{F1B835C8-CFD7-4837-8731-7207D1BC7912}"/>
              </a:ext>
            </a:extLst>
          </p:cNvPr>
          <p:cNvSpPr txBox="1"/>
          <p:nvPr/>
        </p:nvSpPr>
        <p:spPr>
          <a:xfrm>
            <a:off x="1691768" y="2555689"/>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10</a:t>
            </a:r>
            <a:endParaRPr lang="ko-KR" altLang="en-US" sz="1400" dirty="0">
              <a:latin typeface="맑은 고딕" panose="020B0503020000020004" pitchFamily="50" charset="-127"/>
              <a:ea typeface="맑은 고딕" panose="020B0503020000020004" pitchFamily="50" charset="-127"/>
            </a:endParaRPr>
          </a:p>
        </p:txBody>
      </p:sp>
      <p:sp>
        <p:nvSpPr>
          <p:cNvPr id="12" name="TextBox 11">
            <a:extLst>
              <a:ext uri="{FF2B5EF4-FFF2-40B4-BE49-F238E27FC236}">
                <a16:creationId xmlns:a16="http://schemas.microsoft.com/office/drawing/2014/main" id="{193FCF47-84D7-4188-9C5A-90DD223F59D1}"/>
              </a:ext>
            </a:extLst>
          </p:cNvPr>
          <p:cNvSpPr txBox="1"/>
          <p:nvPr/>
        </p:nvSpPr>
        <p:spPr>
          <a:xfrm>
            <a:off x="2159731" y="2555689"/>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4</a:t>
            </a:r>
            <a:endParaRPr lang="ko-KR" altLang="en-US" sz="1400" dirty="0">
              <a:latin typeface="맑은 고딕" panose="020B0503020000020004" pitchFamily="50" charset="-127"/>
              <a:ea typeface="맑은 고딕" panose="020B0503020000020004" pitchFamily="50" charset="-127"/>
            </a:endParaRPr>
          </a:p>
        </p:txBody>
      </p:sp>
      <p:sp>
        <p:nvSpPr>
          <p:cNvPr id="13" name="TextBox 12">
            <a:extLst>
              <a:ext uri="{FF2B5EF4-FFF2-40B4-BE49-F238E27FC236}">
                <a16:creationId xmlns:a16="http://schemas.microsoft.com/office/drawing/2014/main" id="{3E5D680E-FC68-4DE8-8A40-090D7F20F9FB}"/>
              </a:ext>
            </a:extLst>
          </p:cNvPr>
          <p:cNvSpPr txBox="1"/>
          <p:nvPr/>
        </p:nvSpPr>
        <p:spPr>
          <a:xfrm>
            <a:off x="2627694" y="2555689"/>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27</a:t>
            </a:r>
            <a:endParaRPr lang="ko-KR" altLang="en-US" sz="1400" dirty="0">
              <a:latin typeface="맑은 고딕" panose="020B0503020000020004" pitchFamily="50" charset="-127"/>
              <a:ea typeface="맑은 고딕" panose="020B0503020000020004" pitchFamily="50" charset="-127"/>
            </a:endParaRPr>
          </a:p>
        </p:txBody>
      </p:sp>
      <p:sp>
        <p:nvSpPr>
          <p:cNvPr id="16" name="TextBox 15">
            <a:extLst>
              <a:ext uri="{FF2B5EF4-FFF2-40B4-BE49-F238E27FC236}">
                <a16:creationId xmlns:a16="http://schemas.microsoft.com/office/drawing/2014/main" id="{EA22F9EC-35B6-4A96-A6CB-B4EB8D43CF00}"/>
              </a:ext>
            </a:extLst>
          </p:cNvPr>
          <p:cNvSpPr txBox="1"/>
          <p:nvPr/>
        </p:nvSpPr>
        <p:spPr>
          <a:xfrm>
            <a:off x="3093224" y="2555689"/>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a:t>
            </a:r>
            <a:endParaRPr lang="ko-KR" altLang="en-US" sz="1400" dirty="0">
              <a:latin typeface="맑은 고딕" panose="020B0503020000020004" pitchFamily="50" charset="-127"/>
              <a:ea typeface="맑은 고딕" panose="020B0503020000020004" pitchFamily="50" charset="-127"/>
            </a:endParaRPr>
          </a:p>
        </p:txBody>
      </p:sp>
      <p:cxnSp>
        <p:nvCxnSpPr>
          <p:cNvPr id="17" name="직선 화살표 연결선 16">
            <a:extLst>
              <a:ext uri="{FF2B5EF4-FFF2-40B4-BE49-F238E27FC236}">
                <a16:creationId xmlns:a16="http://schemas.microsoft.com/office/drawing/2014/main" id="{ABDB3411-FCFF-4251-B4D6-4C5F025066AC}"/>
              </a:ext>
            </a:extLst>
          </p:cNvPr>
          <p:cNvCxnSpPr>
            <a:cxnSpLocks/>
          </p:cNvCxnSpPr>
          <p:nvPr/>
        </p:nvCxnSpPr>
        <p:spPr>
          <a:xfrm>
            <a:off x="1603191" y="1546158"/>
            <a:ext cx="0" cy="809485"/>
          </a:xfrm>
          <a:prstGeom prst="straightConnector1">
            <a:avLst/>
          </a:prstGeom>
          <a:ln w="57150">
            <a:solidFill>
              <a:srgbClr val="00B050"/>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4" name="직선 화살표 연결선 23">
            <a:extLst>
              <a:ext uri="{FF2B5EF4-FFF2-40B4-BE49-F238E27FC236}">
                <a16:creationId xmlns:a16="http://schemas.microsoft.com/office/drawing/2014/main" id="{906533DF-0070-45D6-9A6C-D82628D6DA2F}"/>
              </a:ext>
            </a:extLst>
          </p:cNvPr>
          <p:cNvCxnSpPr>
            <a:cxnSpLocks/>
          </p:cNvCxnSpPr>
          <p:nvPr/>
        </p:nvCxnSpPr>
        <p:spPr>
          <a:xfrm flipV="1">
            <a:off x="1357445" y="1546158"/>
            <a:ext cx="0" cy="809485"/>
          </a:xfrm>
          <a:prstGeom prst="straightConnector1">
            <a:avLst/>
          </a:prstGeom>
          <a:ln w="57150">
            <a:solidFill>
              <a:srgbClr val="00B050"/>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직선 화살표 연결선 24">
            <a:extLst>
              <a:ext uri="{FF2B5EF4-FFF2-40B4-BE49-F238E27FC236}">
                <a16:creationId xmlns:a16="http://schemas.microsoft.com/office/drawing/2014/main" id="{9A6FF42F-72BC-4C29-B830-32E798E3251D}"/>
              </a:ext>
            </a:extLst>
          </p:cNvPr>
          <p:cNvCxnSpPr>
            <a:cxnSpLocks/>
          </p:cNvCxnSpPr>
          <p:nvPr/>
        </p:nvCxnSpPr>
        <p:spPr>
          <a:xfrm>
            <a:off x="2909490" y="1546158"/>
            <a:ext cx="0" cy="809485"/>
          </a:xfrm>
          <a:prstGeom prst="straightConnector1">
            <a:avLst/>
          </a:prstGeom>
          <a:ln w="57150">
            <a:solidFill>
              <a:srgbClr val="0070C0"/>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26" name="직선 화살표 연결선 25">
            <a:extLst>
              <a:ext uri="{FF2B5EF4-FFF2-40B4-BE49-F238E27FC236}">
                <a16:creationId xmlns:a16="http://schemas.microsoft.com/office/drawing/2014/main" id="{75433DAA-6008-4B75-95A0-49190321AD08}"/>
              </a:ext>
            </a:extLst>
          </p:cNvPr>
          <p:cNvCxnSpPr>
            <a:cxnSpLocks/>
          </p:cNvCxnSpPr>
          <p:nvPr/>
        </p:nvCxnSpPr>
        <p:spPr>
          <a:xfrm flipV="1">
            <a:off x="2663744" y="1546158"/>
            <a:ext cx="0" cy="809485"/>
          </a:xfrm>
          <a:prstGeom prst="straightConnector1">
            <a:avLst/>
          </a:prstGeom>
          <a:ln w="57150">
            <a:solidFill>
              <a:srgbClr val="0070C0"/>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27" name="직선 화살표 연결선 26">
            <a:extLst>
              <a:ext uri="{FF2B5EF4-FFF2-40B4-BE49-F238E27FC236}">
                <a16:creationId xmlns:a16="http://schemas.microsoft.com/office/drawing/2014/main" id="{30C06C02-F34B-4429-BD94-7ADBA416D08D}"/>
              </a:ext>
            </a:extLst>
          </p:cNvPr>
          <p:cNvCxnSpPr>
            <a:cxnSpLocks/>
          </p:cNvCxnSpPr>
          <p:nvPr/>
        </p:nvCxnSpPr>
        <p:spPr>
          <a:xfrm>
            <a:off x="2909490" y="3041305"/>
            <a:ext cx="0" cy="809485"/>
          </a:xfrm>
          <a:prstGeom prst="straightConnector1">
            <a:avLst/>
          </a:prstGeom>
          <a:ln w="57150">
            <a:solidFill>
              <a:srgbClr val="0070C0"/>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28" name="직선 화살표 연결선 27">
            <a:extLst>
              <a:ext uri="{FF2B5EF4-FFF2-40B4-BE49-F238E27FC236}">
                <a16:creationId xmlns:a16="http://schemas.microsoft.com/office/drawing/2014/main" id="{808D2A9B-0534-48D3-93C8-B8DA1C1F4E45}"/>
              </a:ext>
            </a:extLst>
          </p:cNvPr>
          <p:cNvCxnSpPr>
            <a:cxnSpLocks/>
          </p:cNvCxnSpPr>
          <p:nvPr/>
        </p:nvCxnSpPr>
        <p:spPr>
          <a:xfrm flipV="1">
            <a:off x="2663744" y="3041305"/>
            <a:ext cx="0" cy="809485"/>
          </a:xfrm>
          <a:prstGeom prst="straightConnector1">
            <a:avLst/>
          </a:prstGeom>
          <a:ln w="57150">
            <a:solidFill>
              <a:srgbClr val="0070C0"/>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29" name="직선 화살표 연결선 28">
            <a:extLst>
              <a:ext uri="{FF2B5EF4-FFF2-40B4-BE49-F238E27FC236}">
                <a16:creationId xmlns:a16="http://schemas.microsoft.com/office/drawing/2014/main" id="{F7C2F692-30AB-48E3-8435-D6EE1054EBDC}"/>
              </a:ext>
            </a:extLst>
          </p:cNvPr>
          <p:cNvCxnSpPr>
            <a:cxnSpLocks/>
          </p:cNvCxnSpPr>
          <p:nvPr/>
        </p:nvCxnSpPr>
        <p:spPr>
          <a:xfrm>
            <a:off x="4235484" y="2365735"/>
            <a:ext cx="427868" cy="0"/>
          </a:xfrm>
          <a:prstGeom prst="straightConnector1">
            <a:avLst/>
          </a:prstGeom>
          <a:ln w="57150">
            <a:solidFill>
              <a:srgbClr val="00B050"/>
            </a:solidFill>
            <a:tailEnd type="triangle" w="lg" len="med"/>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AF34777-7C8E-4A10-A4FB-C36D81089032}"/>
              </a:ext>
            </a:extLst>
          </p:cNvPr>
          <p:cNvSpPr txBox="1"/>
          <p:nvPr/>
        </p:nvSpPr>
        <p:spPr>
          <a:xfrm>
            <a:off x="4741457" y="2181069"/>
            <a:ext cx="1319272" cy="369332"/>
          </a:xfrm>
          <a:prstGeom prst="rect">
            <a:avLst/>
          </a:prstGeom>
          <a:noFill/>
        </p:spPr>
        <p:txBody>
          <a:bodyPr wrap="square" rtlCol="0">
            <a:spAutoFit/>
          </a:bodyPr>
          <a:lstStyle/>
          <a:p>
            <a:pPr algn="ctr"/>
            <a:r>
              <a:rPr lang="en-US" altLang="ko-KR" dirty="0">
                <a:latin typeface="맑은 고딕" panose="020B0503020000020004" pitchFamily="50" charset="-127"/>
                <a:ea typeface="맑은 고딕" panose="020B0503020000020004" pitchFamily="50" charset="-127"/>
              </a:rPr>
              <a:t>Write-Back</a:t>
            </a:r>
          </a:p>
        </p:txBody>
      </p:sp>
      <p:sp>
        <p:nvSpPr>
          <p:cNvPr id="34" name="TextBox 33">
            <a:extLst>
              <a:ext uri="{FF2B5EF4-FFF2-40B4-BE49-F238E27FC236}">
                <a16:creationId xmlns:a16="http://schemas.microsoft.com/office/drawing/2014/main" id="{D7C96892-79AF-4D5A-A5D2-FE1E69B38274}"/>
              </a:ext>
            </a:extLst>
          </p:cNvPr>
          <p:cNvSpPr txBox="1"/>
          <p:nvPr/>
        </p:nvSpPr>
        <p:spPr>
          <a:xfrm>
            <a:off x="4741457" y="4025077"/>
            <a:ext cx="1742762" cy="369332"/>
          </a:xfrm>
          <a:prstGeom prst="rect">
            <a:avLst/>
          </a:prstGeom>
          <a:noFill/>
        </p:spPr>
        <p:txBody>
          <a:bodyPr wrap="square" rtlCol="0">
            <a:spAutoFit/>
          </a:bodyPr>
          <a:lstStyle/>
          <a:p>
            <a:pPr algn="ctr"/>
            <a:r>
              <a:rPr lang="en-US" altLang="ko-KR" dirty="0">
                <a:latin typeface="맑은 고딕" panose="020B0503020000020004" pitchFamily="50" charset="-127"/>
                <a:ea typeface="맑은 고딕" panose="020B0503020000020004" pitchFamily="50" charset="-127"/>
              </a:rPr>
              <a:t>Write-Through</a:t>
            </a:r>
          </a:p>
        </p:txBody>
      </p:sp>
      <p:cxnSp>
        <p:nvCxnSpPr>
          <p:cNvPr id="35" name="직선 화살표 연결선 34">
            <a:extLst>
              <a:ext uri="{FF2B5EF4-FFF2-40B4-BE49-F238E27FC236}">
                <a16:creationId xmlns:a16="http://schemas.microsoft.com/office/drawing/2014/main" id="{70111DB1-B964-4330-8498-F08668DC0D64}"/>
              </a:ext>
            </a:extLst>
          </p:cNvPr>
          <p:cNvCxnSpPr>
            <a:cxnSpLocks/>
          </p:cNvCxnSpPr>
          <p:nvPr/>
        </p:nvCxnSpPr>
        <p:spPr>
          <a:xfrm>
            <a:off x="4235484" y="4205859"/>
            <a:ext cx="428400" cy="0"/>
          </a:xfrm>
          <a:prstGeom prst="straightConnector1">
            <a:avLst/>
          </a:prstGeom>
          <a:ln w="57150">
            <a:solidFill>
              <a:srgbClr val="0070C0"/>
            </a:solidFill>
            <a:prstDash val="sysDot"/>
            <a:tailEnd type="triangle" w="lg" len="med"/>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2005B403-B5FB-4543-B664-471BB2C06667}"/>
              </a:ext>
            </a:extLst>
          </p:cNvPr>
          <p:cNvSpPr txBox="1"/>
          <p:nvPr/>
        </p:nvSpPr>
        <p:spPr>
          <a:xfrm>
            <a:off x="4235484" y="2693523"/>
            <a:ext cx="4320480" cy="646331"/>
          </a:xfrm>
          <a:prstGeom prst="rect">
            <a:avLst/>
          </a:prstGeom>
          <a:noFill/>
        </p:spPr>
        <p:txBody>
          <a:bodyPr wrap="square" rtlCol="0">
            <a:spAutoFit/>
          </a:bodyPr>
          <a:lstStyle/>
          <a:p>
            <a:r>
              <a:rPr lang="en-US" altLang="ko-KR" dirty="0">
                <a:latin typeface="맑은 고딕" panose="020B0503020000020004" pitchFamily="50" charset="-127"/>
                <a:ea typeface="맑은 고딕" panose="020B0503020000020004" pitchFamily="50" charset="-127"/>
              </a:rPr>
              <a:t>Acknowledge the write has completed when it has put the data in its memory</a:t>
            </a:r>
            <a:endParaRPr lang="ko-KR" altLang="en-US" dirty="0">
              <a:latin typeface="맑은 고딕" panose="020B0503020000020004" pitchFamily="50" charset="-127"/>
              <a:ea typeface="맑은 고딕" panose="020B0503020000020004" pitchFamily="50" charset="-127"/>
            </a:endParaRPr>
          </a:p>
        </p:txBody>
      </p:sp>
      <p:sp>
        <p:nvSpPr>
          <p:cNvPr id="40" name="TextBox 39">
            <a:extLst>
              <a:ext uri="{FF2B5EF4-FFF2-40B4-BE49-F238E27FC236}">
                <a16:creationId xmlns:a16="http://schemas.microsoft.com/office/drawing/2014/main" id="{907094A3-8499-4BDC-9ED3-6A575BD70153}"/>
              </a:ext>
            </a:extLst>
          </p:cNvPr>
          <p:cNvSpPr txBox="1"/>
          <p:nvPr/>
        </p:nvSpPr>
        <p:spPr>
          <a:xfrm>
            <a:off x="4235484" y="4535443"/>
            <a:ext cx="4320480" cy="646331"/>
          </a:xfrm>
          <a:prstGeom prst="rect">
            <a:avLst/>
          </a:prstGeom>
          <a:noFill/>
        </p:spPr>
        <p:txBody>
          <a:bodyPr wrap="square" rtlCol="0">
            <a:spAutoFit/>
          </a:bodyPr>
          <a:lstStyle/>
          <a:p>
            <a:r>
              <a:rPr lang="en-US" altLang="ko-KR" dirty="0">
                <a:latin typeface="맑은 고딕" panose="020B0503020000020004" pitchFamily="50" charset="-127"/>
                <a:ea typeface="맑은 고딕" panose="020B0503020000020004" pitchFamily="50" charset="-127"/>
              </a:rPr>
              <a:t>Acknowledge after the write has actually been written to disk</a:t>
            </a:r>
            <a:endParaRPr lang="ko-KR" altLang="en-US" dirty="0">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771037988"/>
      </p:ext>
    </p:extLst>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I/O Time: Doing The Math</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11</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I/O Time</a:t>
            </a:r>
          </a:p>
        </p:txBody>
      </p:sp>
      <p:pic>
        <p:nvPicPr>
          <p:cNvPr id="14" name="그림 13">
            <a:extLst>
              <a:ext uri="{FF2B5EF4-FFF2-40B4-BE49-F238E27FC236}">
                <a16:creationId xmlns:a16="http://schemas.microsoft.com/office/drawing/2014/main" id="{B04D3DBE-1267-4FA3-91BD-0765D0A65BA5}"/>
              </a:ext>
            </a:extLst>
          </p:cNvPr>
          <p:cNvPicPr>
            <a:picLocks noChangeAspect="1"/>
          </p:cNvPicPr>
          <p:nvPr/>
        </p:nvPicPr>
        <p:blipFill>
          <a:blip r:embed="rId3"/>
          <a:stretch>
            <a:fillRect/>
          </a:stretch>
        </p:blipFill>
        <p:spPr>
          <a:xfrm>
            <a:off x="1834758" y="1938885"/>
            <a:ext cx="5474484" cy="504000"/>
          </a:xfrm>
          <a:prstGeom prst="rect">
            <a:avLst/>
          </a:prstGeom>
        </p:spPr>
      </p:pic>
      <p:sp>
        <p:nvSpPr>
          <p:cNvPr id="30" name="내용 개체 틀 2">
            <a:extLst>
              <a:ext uri="{FF2B5EF4-FFF2-40B4-BE49-F238E27FC236}">
                <a16:creationId xmlns:a16="http://schemas.microsoft.com/office/drawing/2014/main" id="{4A4C7239-9B40-4550-AE02-233DB1969997}"/>
              </a:ext>
            </a:extLst>
          </p:cNvPr>
          <p:cNvSpPr txBox="1">
            <a:spLocks/>
          </p:cNvSpPr>
          <p:nvPr/>
        </p:nvSpPr>
        <p:spPr bwMode="auto">
          <a:xfrm>
            <a:off x="214313" y="3324138"/>
            <a:ext cx="8786812" cy="5857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r>
              <a:rPr lang="en-US" altLang="ko-KR" kern="0" dirty="0"/>
              <a:t>I/O Rate</a:t>
            </a:r>
          </a:p>
        </p:txBody>
      </p:sp>
      <p:pic>
        <p:nvPicPr>
          <p:cNvPr id="18" name="그림 17">
            <a:extLst>
              <a:ext uri="{FF2B5EF4-FFF2-40B4-BE49-F238E27FC236}">
                <a16:creationId xmlns:a16="http://schemas.microsoft.com/office/drawing/2014/main" id="{8E8BB406-A9EE-4846-9CBB-F2E95880061E}"/>
              </a:ext>
            </a:extLst>
          </p:cNvPr>
          <p:cNvPicPr>
            <a:picLocks noChangeAspect="1"/>
          </p:cNvPicPr>
          <p:nvPr/>
        </p:nvPicPr>
        <p:blipFill>
          <a:blip r:embed="rId4"/>
          <a:stretch>
            <a:fillRect/>
          </a:stretch>
        </p:blipFill>
        <p:spPr>
          <a:xfrm>
            <a:off x="3074385" y="4238460"/>
            <a:ext cx="3066667" cy="1008000"/>
          </a:xfrm>
          <a:prstGeom prst="rect">
            <a:avLst/>
          </a:prstGeom>
        </p:spPr>
      </p:pic>
    </p:spTree>
    <p:extLst>
      <p:ext uri="{BB962C8B-B14F-4D97-AF65-F5344CB8AC3E}">
        <p14:creationId xmlns:p14="http://schemas.microsoft.com/office/powerpoint/2010/main" val="1415284919"/>
      </p:ext>
    </p:extLst>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I/O Time: Doing The Math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12</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4KB Random Write Example</a:t>
            </a:r>
          </a:p>
        </p:txBody>
      </p:sp>
      <p:pic>
        <p:nvPicPr>
          <p:cNvPr id="3" name="그림 2">
            <a:extLst>
              <a:ext uri="{FF2B5EF4-FFF2-40B4-BE49-F238E27FC236}">
                <a16:creationId xmlns:a16="http://schemas.microsoft.com/office/drawing/2014/main" id="{E0E0651F-2654-42D8-B8E3-3B205481FF04}"/>
              </a:ext>
            </a:extLst>
          </p:cNvPr>
          <p:cNvPicPr>
            <a:picLocks noChangeAspect="1"/>
          </p:cNvPicPr>
          <p:nvPr/>
        </p:nvPicPr>
        <p:blipFill>
          <a:blip r:embed="rId3"/>
          <a:stretch>
            <a:fillRect/>
          </a:stretch>
        </p:blipFill>
        <p:spPr>
          <a:xfrm>
            <a:off x="2403432" y="1412776"/>
            <a:ext cx="4299036" cy="1939945"/>
          </a:xfrm>
          <a:prstGeom prst="rect">
            <a:avLst/>
          </a:prstGeom>
        </p:spPr>
      </p:pic>
      <p:sp>
        <p:nvSpPr>
          <p:cNvPr id="6" name="직사각형 5">
            <a:extLst>
              <a:ext uri="{FF2B5EF4-FFF2-40B4-BE49-F238E27FC236}">
                <a16:creationId xmlns:a16="http://schemas.microsoft.com/office/drawing/2014/main" id="{455D2291-E60F-4CCD-8BEB-E63C5FF61CCB}"/>
              </a:ext>
            </a:extLst>
          </p:cNvPr>
          <p:cNvSpPr/>
          <p:nvPr/>
        </p:nvSpPr>
        <p:spPr>
          <a:xfrm>
            <a:off x="3923928" y="1412776"/>
            <a:ext cx="1512168" cy="1939945"/>
          </a:xfrm>
          <a:prstGeom prst="rect">
            <a:avLst/>
          </a:prstGeom>
          <a:solidFill>
            <a:schemeClr val="accent3">
              <a:lumMod val="60000"/>
              <a:lumOff val="40000"/>
              <a:alpha val="32000"/>
            </a:schemeClr>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pic>
        <p:nvPicPr>
          <p:cNvPr id="11" name="그림 10">
            <a:extLst>
              <a:ext uri="{FF2B5EF4-FFF2-40B4-BE49-F238E27FC236}">
                <a16:creationId xmlns:a16="http://schemas.microsoft.com/office/drawing/2014/main" id="{62A16A3A-F763-4108-91CA-0BBE2BA31DDE}"/>
              </a:ext>
            </a:extLst>
          </p:cNvPr>
          <p:cNvPicPr>
            <a:picLocks noChangeAspect="1"/>
          </p:cNvPicPr>
          <p:nvPr/>
        </p:nvPicPr>
        <p:blipFill rotWithShape="1">
          <a:blip r:embed="rId4"/>
          <a:srcRect l="21299" r="62917"/>
          <a:stretch/>
        </p:blipFill>
        <p:spPr>
          <a:xfrm>
            <a:off x="807093" y="3587229"/>
            <a:ext cx="617211" cy="360000"/>
          </a:xfrm>
          <a:prstGeom prst="rect">
            <a:avLst/>
          </a:prstGeom>
        </p:spPr>
      </p:pic>
      <p:sp>
        <p:nvSpPr>
          <p:cNvPr id="7" name="TextBox 6">
            <a:extLst>
              <a:ext uri="{FF2B5EF4-FFF2-40B4-BE49-F238E27FC236}">
                <a16:creationId xmlns:a16="http://schemas.microsoft.com/office/drawing/2014/main" id="{25CDD22C-705B-4FD0-8A04-7D930D1CF9D4}"/>
              </a:ext>
            </a:extLst>
          </p:cNvPr>
          <p:cNvSpPr txBox="1"/>
          <p:nvPr/>
        </p:nvSpPr>
        <p:spPr>
          <a:xfrm>
            <a:off x="1424304" y="3579504"/>
            <a:ext cx="716863" cy="338554"/>
          </a:xfrm>
          <a:prstGeom prst="rect">
            <a:avLst/>
          </a:prstGeom>
          <a:noFill/>
        </p:spPr>
        <p:txBody>
          <a:bodyPr wrap="none" rtlCol="0">
            <a:spAutoFit/>
          </a:bodyPr>
          <a:lstStyle/>
          <a:p>
            <a:r>
              <a:rPr lang="en-US" altLang="ko-KR" sz="1600" dirty="0">
                <a:latin typeface="맑은 고딕" panose="020B0503020000020004" pitchFamily="50" charset="-127"/>
                <a:ea typeface="맑은 고딕" panose="020B0503020000020004" pitchFamily="50" charset="-127"/>
              </a:rPr>
              <a:t>= 4</a:t>
            </a:r>
            <a:r>
              <a:rPr lang="en-US" altLang="ko-KR" sz="1200" dirty="0">
                <a:latin typeface="맑은 고딕" panose="020B0503020000020004" pitchFamily="50" charset="-127"/>
                <a:ea typeface="맑은 고딕" panose="020B0503020000020004" pitchFamily="50" charset="-127"/>
              </a:rPr>
              <a:t>ms</a:t>
            </a:r>
            <a:endParaRPr lang="ko-KR" altLang="en-US" sz="1600" dirty="0">
              <a:latin typeface="맑은 고딕" panose="020B0503020000020004" pitchFamily="50" charset="-127"/>
              <a:ea typeface="맑은 고딕" panose="020B0503020000020004" pitchFamily="50" charset="-127"/>
            </a:endParaRPr>
          </a:p>
        </p:txBody>
      </p:sp>
      <p:pic>
        <p:nvPicPr>
          <p:cNvPr id="16" name="그림 15">
            <a:extLst>
              <a:ext uri="{FF2B5EF4-FFF2-40B4-BE49-F238E27FC236}">
                <a16:creationId xmlns:a16="http://schemas.microsoft.com/office/drawing/2014/main" id="{2EF47F5F-78E0-4421-A6DC-9CC96FE0E3FF}"/>
              </a:ext>
            </a:extLst>
          </p:cNvPr>
          <p:cNvPicPr>
            <a:picLocks noChangeAspect="1"/>
          </p:cNvPicPr>
          <p:nvPr/>
        </p:nvPicPr>
        <p:blipFill rotWithShape="1">
          <a:blip r:embed="rId4"/>
          <a:srcRect l="43029" r="31980"/>
          <a:stretch/>
        </p:blipFill>
        <p:spPr>
          <a:xfrm>
            <a:off x="805483" y="4036531"/>
            <a:ext cx="977252" cy="360000"/>
          </a:xfrm>
          <a:prstGeom prst="rect">
            <a:avLst/>
          </a:prstGeom>
        </p:spPr>
      </p:pic>
      <p:sp>
        <p:nvSpPr>
          <p:cNvPr id="17" name="TextBox 16">
            <a:extLst>
              <a:ext uri="{FF2B5EF4-FFF2-40B4-BE49-F238E27FC236}">
                <a16:creationId xmlns:a16="http://schemas.microsoft.com/office/drawing/2014/main" id="{F3A61D8C-9B1F-4632-83B9-D7EDF0CBA746}"/>
              </a:ext>
            </a:extLst>
          </p:cNvPr>
          <p:cNvSpPr txBox="1"/>
          <p:nvPr/>
        </p:nvSpPr>
        <p:spPr>
          <a:xfrm>
            <a:off x="1782735" y="4053657"/>
            <a:ext cx="4644541" cy="584775"/>
          </a:xfrm>
          <a:prstGeom prst="rect">
            <a:avLst/>
          </a:prstGeom>
          <a:noFill/>
        </p:spPr>
        <p:txBody>
          <a:bodyPr wrap="none" rtlCol="0">
            <a:spAutoFit/>
          </a:bodyPr>
          <a:lstStyle/>
          <a:p>
            <a:r>
              <a:rPr lang="en-US" altLang="ko-KR" sz="1600" dirty="0">
                <a:latin typeface="맑은 고딕" panose="020B0503020000020004" pitchFamily="50" charset="-127"/>
                <a:ea typeface="맑은 고딕" panose="020B0503020000020004" pitchFamily="50" charset="-127"/>
              </a:rPr>
              <a:t>= 15,000 RPM(= 250RPS = 4</a:t>
            </a:r>
            <a:r>
              <a:rPr lang="en-US" altLang="ko-KR" sz="1200" dirty="0">
                <a:latin typeface="맑은 고딕" panose="020B0503020000020004" pitchFamily="50" charset="-127"/>
                <a:ea typeface="맑은 고딕" panose="020B0503020000020004" pitchFamily="50" charset="-127"/>
              </a:rPr>
              <a:t>ms</a:t>
            </a:r>
            <a:r>
              <a:rPr lang="en-US" altLang="ko-KR" sz="1600" dirty="0">
                <a:latin typeface="맑은 고딕" panose="020B0503020000020004" pitchFamily="50" charset="-127"/>
                <a:ea typeface="맑은 고딕" panose="020B0503020000020004" pitchFamily="50" charset="-127"/>
              </a:rPr>
              <a:t> / 1 rotation) / 2</a:t>
            </a:r>
          </a:p>
          <a:p>
            <a:r>
              <a:rPr lang="en-US" altLang="ko-KR" sz="1600" dirty="0">
                <a:latin typeface="맑은 고딕" panose="020B0503020000020004" pitchFamily="50" charset="-127"/>
                <a:ea typeface="맑은 고딕" panose="020B0503020000020004" pitchFamily="50" charset="-127"/>
              </a:rPr>
              <a:t>= 2</a:t>
            </a:r>
            <a:r>
              <a:rPr lang="en-US" altLang="ko-KR" sz="1200" dirty="0">
                <a:latin typeface="맑은 고딕" panose="020B0503020000020004" pitchFamily="50" charset="-127"/>
                <a:ea typeface="맑은 고딕" panose="020B0503020000020004" pitchFamily="50" charset="-127"/>
              </a:rPr>
              <a:t>ms</a:t>
            </a:r>
            <a:endParaRPr lang="ko-KR" altLang="en-US" sz="1600" dirty="0">
              <a:latin typeface="맑은 고딕" panose="020B0503020000020004" pitchFamily="50" charset="-127"/>
              <a:ea typeface="맑은 고딕" panose="020B0503020000020004" pitchFamily="50" charset="-127"/>
            </a:endParaRPr>
          </a:p>
        </p:txBody>
      </p:sp>
      <p:pic>
        <p:nvPicPr>
          <p:cNvPr id="19" name="그림 18">
            <a:extLst>
              <a:ext uri="{FF2B5EF4-FFF2-40B4-BE49-F238E27FC236}">
                <a16:creationId xmlns:a16="http://schemas.microsoft.com/office/drawing/2014/main" id="{2FD81621-7133-4957-8E67-8777184F51D6}"/>
              </a:ext>
            </a:extLst>
          </p:cNvPr>
          <p:cNvPicPr>
            <a:picLocks noChangeAspect="1"/>
          </p:cNvPicPr>
          <p:nvPr/>
        </p:nvPicPr>
        <p:blipFill rotWithShape="1">
          <a:blip r:embed="rId4"/>
          <a:srcRect l="74597"/>
          <a:stretch/>
        </p:blipFill>
        <p:spPr>
          <a:xfrm>
            <a:off x="827167" y="4654610"/>
            <a:ext cx="993346" cy="360000"/>
          </a:xfrm>
          <a:prstGeom prst="rect">
            <a:avLst/>
          </a:prstGeom>
        </p:spPr>
      </p:pic>
      <p:sp>
        <p:nvSpPr>
          <p:cNvPr id="20" name="TextBox 19">
            <a:extLst>
              <a:ext uri="{FF2B5EF4-FFF2-40B4-BE49-F238E27FC236}">
                <a16:creationId xmlns:a16="http://schemas.microsoft.com/office/drawing/2014/main" id="{8CC01677-578C-49A8-8295-87439C77B9FF}"/>
              </a:ext>
            </a:extLst>
          </p:cNvPr>
          <p:cNvSpPr txBox="1"/>
          <p:nvPr/>
        </p:nvSpPr>
        <p:spPr>
          <a:xfrm>
            <a:off x="1782735" y="4673079"/>
            <a:ext cx="1927131" cy="584775"/>
          </a:xfrm>
          <a:prstGeom prst="rect">
            <a:avLst/>
          </a:prstGeom>
          <a:noFill/>
        </p:spPr>
        <p:txBody>
          <a:bodyPr wrap="none" rtlCol="0">
            <a:spAutoFit/>
          </a:bodyPr>
          <a:lstStyle/>
          <a:p>
            <a:r>
              <a:rPr lang="en-US" altLang="ko-KR" sz="1600" dirty="0">
                <a:latin typeface="맑은 고딕" panose="020B0503020000020004" pitchFamily="50" charset="-127"/>
                <a:ea typeface="맑은 고딕" panose="020B0503020000020004" pitchFamily="50" charset="-127"/>
              </a:rPr>
              <a:t>= 4KB / 125(MB/s)</a:t>
            </a:r>
          </a:p>
          <a:p>
            <a:r>
              <a:rPr lang="en-US" altLang="ko-KR" sz="1600" dirty="0">
                <a:latin typeface="맑은 고딕" panose="020B0503020000020004" pitchFamily="50" charset="-127"/>
                <a:ea typeface="맑은 고딕" panose="020B0503020000020004" pitchFamily="50" charset="-127"/>
              </a:rPr>
              <a:t>= 30</a:t>
            </a:r>
            <a:r>
              <a:rPr lang="en-US" altLang="ko-KR" sz="1200" dirty="0">
                <a:latin typeface="맑은 고딕" panose="020B0503020000020004" pitchFamily="50" charset="-127"/>
                <a:ea typeface="맑은 고딕" panose="020B0503020000020004" pitchFamily="50" charset="-127"/>
              </a:rPr>
              <a:t>us</a:t>
            </a:r>
            <a:endParaRPr lang="ko-KR" altLang="en-US" sz="1600" dirty="0">
              <a:latin typeface="맑은 고딕" panose="020B0503020000020004" pitchFamily="50" charset="-127"/>
              <a:ea typeface="맑은 고딕" panose="020B0503020000020004" pitchFamily="50" charset="-127"/>
            </a:endParaRPr>
          </a:p>
        </p:txBody>
      </p:sp>
      <p:pic>
        <p:nvPicPr>
          <p:cNvPr id="21" name="그림 20">
            <a:extLst>
              <a:ext uri="{FF2B5EF4-FFF2-40B4-BE49-F238E27FC236}">
                <a16:creationId xmlns:a16="http://schemas.microsoft.com/office/drawing/2014/main" id="{E6D13860-AFEF-474E-B6C5-1CDD6A50AFAF}"/>
              </a:ext>
            </a:extLst>
          </p:cNvPr>
          <p:cNvPicPr>
            <a:picLocks noChangeAspect="1"/>
          </p:cNvPicPr>
          <p:nvPr/>
        </p:nvPicPr>
        <p:blipFill rotWithShape="1">
          <a:blip r:embed="rId4"/>
          <a:srcRect r="85290"/>
          <a:stretch/>
        </p:blipFill>
        <p:spPr>
          <a:xfrm>
            <a:off x="805483" y="5272689"/>
            <a:ext cx="575195" cy="360000"/>
          </a:xfrm>
          <a:prstGeom prst="rect">
            <a:avLst/>
          </a:prstGeom>
        </p:spPr>
      </p:pic>
      <p:sp>
        <p:nvSpPr>
          <p:cNvPr id="22" name="TextBox 21">
            <a:extLst>
              <a:ext uri="{FF2B5EF4-FFF2-40B4-BE49-F238E27FC236}">
                <a16:creationId xmlns:a16="http://schemas.microsoft.com/office/drawing/2014/main" id="{A0DB62F6-220A-46D5-A835-50A76DDD97E1}"/>
              </a:ext>
            </a:extLst>
          </p:cNvPr>
          <p:cNvSpPr txBox="1"/>
          <p:nvPr/>
        </p:nvSpPr>
        <p:spPr>
          <a:xfrm>
            <a:off x="1380678" y="5272689"/>
            <a:ext cx="2613216" cy="338554"/>
          </a:xfrm>
          <a:prstGeom prst="rect">
            <a:avLst/>
          </a:prstGeom>
          <a:noFill/>
        </p:spPr>
        <p:txBody>
          <a:bodyPr wrap="none" rtlCol="0">
            <a:spAutoFit/>
          </a:bodyPr>
          <a:lstStyle/>
          <a:p>
            <a:r>
              <a:rPr lang="en-US" altLang="ko-KR" sz="1600" dirty="0">
                <a:latin typeface="맑은 고딕" panose="020B0503020000020004" pitchFamily="50" charset="-127"/>
                <a:ea typeface="맑은 고딕" panose="020B0503020000020004" pitchFamily="50" charset="-127"/>
              </a:rPr>
              <a:t>= 4</a:t>
            </a:r>
            <a:r>
              <a:rPr lang="en-US" altLang="ko-KR" sz="1200" dirty="0">
                <a:latin typeface="맑은 고딕" panose="020B0503020000020004" pitchFamily="50" charset="-127"/>
                <a:ea typeface="맑은 고딕" panose="020B0503020000020004" pitchFamily="50" charset="-127"/>
              </a:rPr>
              <a:t>ms </a:t>
            </a:r>
            <a:r>
              <a:rPr lang="en-US" altLang="ko-KR" sz="1600" dirty="0">
                <a:latin typeface="맑은 고딕" panose="020B0503020000020004" pitchFamily="50" charset="-127"/>
                <a:ea typeface="맑은 고딕" panose="020B0503020000020004" pitchFamily="50" charset="-127"/>
              </a:rPr>
              <a:t>+ 2</a:t>
            </a:r>
            <a:r>
              <a:rPr lang="en-US" altLang="ko-KR" sz="1200" dirty="0">
                <a:latin typeface="맑은 고딕" panose="020B0503020000020004" pitchFamily="50" charset="-127"/>
                <a:ea typeface="맑은 고딕" panose="020B0503020000020004" pitchFamily="50" charset="-127"/>
              </a:rPr>
              <a:t>ms</a:t>
            </a:r>
            <a:r>
              <a:rPr lang="en-US" altLang="ko-KR" sz="1600" dirty="0">
                <a:latin typeface="맑은 고딕" panose="020B0503020000020004" pitchFamily="50" charset="-127"/>
                <a:ea typeface="맑은 고딕" panose="020B0503020000020004" pitchFamily="50" charset="-127"/>
              </a:rPr>
              <a:t> + 30</a:t>
            </a:r>
            <a:r>
              <a:rPr lang="en-US" altLang="ko-KR" sz="1200" dirty="0">
                <a:latin typeface="맑은 고딕" panose="020B0503020000020004" pitchFamily="50" charset="-127"/>
                <a:ea typeface="맑은 고딕" panose="020B0503020000020004" pitchFamily="50" charset="-127"/>
              </a:rPr>
              <a:t>us</a:t>
            </a:r>
            <a:r>
              <a:rPr lang="en-US" altLang="ko-KR" sz="1600" dirty="0">
                <a:latin typeface="맑은 고딕" panose="020B0503020000020004" pitchFamily="50" charset="-127"/>
                <a:ea typeface="맑은 고딕" panose="020B0503020000020004" pitchFamily="50" charset="-127"/>
              </a:rPr>
              <a:t> ≒ 6</a:t>
            </a:r>
            <a:r>
              <a:rPr lang="en-US" altLang="ko-KR" sz="1200" dirty="0">
                <a:latin typeface="맑은 고딕" panose="020B0503020000020004" pitchFamily="50" charset="-127"/>
                <a:ea typeface="맑은 고딕" panose="020B0503020000020004" pitchFamily="50" charset="-127"/>
              </a:rPr>
              <a:t>ms</a:t>
            </a:r>
            <a:endParaRPr lang="ko-KR" altLang="en-US" sz="1600" dirty="0">
              <a:latin typeface="맑은 고딕" panose="020B0503020000020004" pitchFamily="50" charset="-127"/>
              <a:ea typeface="맑은 고딕" panose="020B0503020000020004" pitchFamily="50" charset="-127"/>
            </a:endParaRPr>
          </a:p>
        </p:txBody>
      </p:sp>
      <p:pic>
        <p:nvPicPr>
          <p:cNvPr id="23" name="그림 22">
            <a:extLst>
              <a:ext uri="{FF2B5EF4-FFF2-40B4-BE49-F238E27FC236}">
                <a16:creationId xmlns:a16="http://schemas.microsoft.com/office/drawing/2014/main" id="{B666631B-4A4C-4266-BFF1-4CEB5B164F3D}"/>
              </a:ext>
            </a:extLst>
          </p:cNvPr>
          <p:cNvPicPr>
            <a:picLocks noChangeAspect="1"/>
          </p:cNvPicPr>
          <p:nvPr/>
        </p:nvPicPr>
        <p:blipFill rotWithShape="1">
          <a:blip r:embed="rId5"/>
          <a:srcRect t="25721" r="74107" b="36483"/>
          <a:stretch/>
        </p:blipFill>
        <p:spPr>
          <a:xfrm>
            <a:off x="807607" y="5849953"/>
            <a:ext cx="712799" cy="342000"/>
          </a:xfrm>
          <a:prstGeom prst="rect">
            <a:avLst/>
          </a:prstGeom>
        </p:spPr>
      </p:pic>
      <p:sp>
        <p:nvSpPr>
          <p:cNvPr id="24" name="TextBox 23">
            <a:extLst>
              <a:ext uri="{FF2B5EF4-FFF2-40B4-BE49-F238E27FC236}">
                <a16:creationId xmlns:a16="http://schemas.microsoft.com/office/drawing/2014/main" id="{A3918C69-E704-4A71-BCB6-DD8D701E30CA}"/>
              </a:ext>
            </a:extLst>
          </p:cNvPr>
          <p:cNvSpPr txBox="1"/>
          <p:nvPr/>
        </p:nvSpPr>
        <p:spPr>
          <a:xfrm>
            <a:off x="1472014" y="5854764"/>
            <a:ext cx="2738250" cy="369332"/>
          </a:xfrm>
          <a:prstGeom prst="rect">
            <a:avLst/>
          </a:prstGeom>
          <a:noFill/>
        </p:spPr>
        <p:txBody>
          <a:bodyPr wrap="none" rtlCol="0">
            <a:spAutoFit/>
          </a:bodyPr>
          <a:lstStyle/>
          <a:p>
            <a:r>
              <a:rPr lang="en-US" altLang="ko-KR" dirty="0">
                <a:latin typeface="맑은 고딕" panose="020B0503020000020004" pitchFamily="50" charset="-127"/>
                <a:ea typeface="맑은 고딕" panose="020B0503020000020004" pitchFamily="50" charset="-127"/>
              </a:rPr>
              <a:t>= 4KB / 6</a:t>
            </a:r>
            <a:r>
              <a:rPr lang="en-US" altLang="ko-KR" sz="1400" dirty="0">
                <a:latin typeface="맑은 고딕" panose="020B0503020000020004" pitchFamily="50" charset="-127"/>
                <a:ea typeface="맑은 고딕" panose="020B0503020000020004" pitchFamily="50" charset="-127"/>
              </a:rPr>
              <a:t>ms</a:t>
            </a:r>
            <a:r>
              <a:rPr lang="en-US" altLang="ko-KR" dirty="0">
                <a:latin typeface="맑은 고딕" panose="020B0503020000020004" pitchFamily="50" charset="-127"/>
                <a:ea typeface="맑은 고딕" panose="020B0503020000020004" pitchFamily="50" charset="-127"/>
              </a:rPr>
              <a:t> = 0.66MB/s</a:t>
            </a:r>
            <a:endParaRPr lang="ko-KR" altLang="en-US" dirty="0">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798818622"/>
      </p:ext>
    </p:extLst>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I/O Time: Doing The Math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Sequential Write Example</a:t>
            </a:r>
          </a:p>
        </p:txBody>
      </p:sp>
      <p:pic>
        <p:nvPicPr>
          <p:cNvPr id="3" name="그림 2">
            <a:extLst>
              <a:ext uri="{FF2B5EF4-FFF2-40B4-BE49-F238E27FC236}">
                <a16:creationId xmlns:a16="http://schemas.microsoft.com/office/drawing/2014/main" id="{E0E0651F-2654-42D8-B8E3-3B205481FF04}"/>
              </a:ext>
            </a:extLst>
          </p:cNvPr>
          <p:cNvPicPr>
            <a:picLocks noChangeAspect="1"/>
          </p:cNvPicPr>
          <p:nvPr/>
        </p:nvPicPr>
        <p:blipFill>
          <a:blip r:embed="rId3"/>
          <a:stretch>
            <a:fillRect/>
          </a:stretch>
        </p:blipFill>
        <p:spPr>
          <a:xfrm>
            <a:off x="2403432" y="1412776"/>
            <a:ext cx="4299036" cy="1939945"/>
          </a:xfrm>
          <a:prstGeom prst="rect">
            <a:avLst/>
          </a:prstGeom>
        </p:spPr>
      </p:pic>
      <p:sp>
        <p:nvSpPr>
          <p:cNvPr id="6" name="직사각형 5">
            <a:extLst>
              <a:ext uri="{FF2B5EF4-FFF2-40B4-BE49-F238E27FC236}">
                <a16:creationId xmlns:a16="http://schemas.microsoft.com/office/drawing/2014/main" id="{455D2291-E60F-4CCD-8BEB-E63C5FF61CCB}"/>
              </a:ext>
            </a:extLst>
          </p:cNvPr>
          <p:cNvSpPr/>
          <p:nvPr/>
        </p:nvSpPr>
        <p:spPr>
          <a:xfrm>
            <a:off x="3923928" y="1412776"/>
            <a:ext cx="1512168" cy="1939945"/>
          </a:xfrm>
          <a:prstGeom prst="rect">
            <a:avLst/>
          </a:prstGeom>
          <a:solidFill>
            <a:schemeClr val="accent3">
              <a:lumMod val="60000"/>
              <a:lumOff val="40000"/>
              <a:alpha val="32000"/>
            </a:schemeClr>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pic>
        <p:nvPicPr>
          <p:cNvPr id="11" name="그림 10">
            <a:extLst>
              <a:ext uri="{FF2B5EF4-FFF2-40B4-BE49-F238E27FC236}">
                <a16:creationId xmlns:a16="http://schemas.microsoft.com/office/drawing/2014/main" id="{62A16A3A-F763-4108-91CA-0BBE2BA31DDE}"/>
              </a:ext>
            </a:extLst>
          </p:cNvPr>
          <p:cNvPicPr>
            <a:picLocks noChangeAspect="1"/>
          </p:cNvPicPr>
          <p:nvPr/>
        </p:nvPicPr>
        <p:blipFill rotWithShape="1">
          <a:blip r:embed="rId4"/>
          <a:srcRect l="21299" r="62917"/>
          <a:stretch/>
        </p:blipFill>
        <p:spPr>
          <a:xfrm>
            <a:off x="807093" y="3587229"/>
            <a:ext cx="617211" cy="360000"/>
          </a:xfrm>
          <a:prstGeom prst="rect">
            <a:avLst/>
          </a:prstGeom>
        </p:spPr>
      </p:pic>
      <p:sp>
        <p:nvSpPr>
          <p:cNvPr id="7" name="TextBox 6">
            <a:extLst>
              <a:ext uri="{FF2B5EF4-FFF2-40B4-BE49-F238E27FC236}">
                <a16:creationId xmlns:a16="http://schemas.microsoft.com/office/drawing/2014/main" id="{25CDD22C-705B-4FD0-8A04-7D930D1CF9D4}"/>
              </a:ext>
            </a:extLst>
          </p:cNvPr>
          <p:cNvSpPr txBox="1"/>
          <p:nvPr/>
        </p:nvSpPr>
        <p:spPr>
          <a:xfrm>
            <a:off x="1424304" y="3579504"/>
            <a:ext cx="716863" cy="338554"/>
          </a:xfrm>
          <a:prstGeom prst="rect">
            <a:avLst/>
          </a:prstGeom>
          <a:noFill/>
        </p:spPr>
        <p:txBody>
          <a:bodyPr wrap="none" rtlCol="0">
            <a:spAutoFit/>
          </a:bodyPr>
          <a:lstStyle/>
          <a:p>
            <a:r>
              <a:rPr lang="en-US" altLang="ko-KR" sz="1600" dirty="0">
                <a:latin typeface="맑은 고딕" panose="020B0503020000020004" pitchFamily="50" charset="-127"/>
                <a:ea typeface="맑은 고딕" panose="020B0503020000020004" pitchFamily="50" charset="-127"/>
              </a:rPr>
              <a:t>= 4</a:t>
            </a:r>
            <a:r>
              <a:rPr lang="en-US" altLang="ko-KR" sz="1200" dirty="0">
                <a:latin typeface="맑은 고딕" panose="020B0503020000020004" pitchFamily="50" charset="-127"/>
                <a:ea typeface="맑은 고딕" panose="020B0503020000020004" pitchFamily="50" charset="-127"/>
              </a:rPr>
              <a:t>ms</a:t>
            </a:r>
            <a:endParaRPr lang="ko-KR" altLang="en-US" sz="1600" dirty="0">
              <a:latin typeface="맑은 고딕" panose="020B0503020000020004" pitchFamily="50" charset="-127"/>
              <a:ea typeface="맑은 고딕" panose="020B0503020000020004" pitchFamily="50" charset="-127"/>
            </a:endParaRPr>
          </a:p>
        </p:txBody>
      </p:sp>
      <p:pic>
        <p:nvPicPr>
          <p:cNvPr id="16" name="그림 15">
            <a:extLst>
              <a:ext uri="{FF2B5EF4-FFF2-40B4-BE49-F238E27FC236}">
                <a16:creationId xmlns:a16="http://schemas.microsoft.com/office/drawing/2014/main" id="{2EF47F5F-78E0-4421-A6DC-9CC96FE0E3FF}"/>
              </a:ext>
            </a:extLst>
          </p:cNvPr>
          <p:cNvPicPr>
            <a:picLocks noChangeAspect="1"/>
          </p:cNvPicPr>
          <p:nvPr/>
        </p:nvPicPr>
        <p:blipFill rotWithShape="1">
          <a:blip r:embed="rId4"/>
          <a:srcRect l="43029" r="31980"/>
          <a:stretch/>
        </p:blipFill>
        <p:spPr>
          <a:xfrm>
            <a:off x="805483" y="4036531"/>
            <a:ext cx="977252" cy="360000"/>
          </a:xfrm>
          <a:prstGeom prst="rect">
            <a:avLst/>
          </a:prstGeom>
        </p:spPr>
      </p:pic>
      <p:sp>
        <p:nvSpPr>
          <p:cNvPr id="17" name="TextBox 16">
            <a:extLst>
              <a:ext uri="{FF2B5EF4-FFF2-40B4-BE49-F238E27FC236}">
                <a16:creationId xmlns:a16="http://schemas.microsoft.com/office/drawing/2014/main" id="{F3A61D8C-9B1F-4632-83B9-D7EDF0CBA746}"/>
              </a:ext>
            </a:extLst>
          </p:cNvPr>
          <p:cNvSpPr txBox="1"/>
          <p:nvPr/>
        </p:nvSpPr>
        <p:spPr>
          <a:xfrm>
            <a:off x="1782735" y="4053657"/>
            <a:ext cx="4644541" cy="584775"/>
          </a:xfrm>
          <a:prstGeom prst="rect">
            <a:avLst/>
          </a:prstGeom>
          <a:noFill/>
        </p:spPr>
        <p:txBody>
          <a:bodyPr wrap="none" rtlCol="0">
            <a:spAutoFit/>
          </a:bodyPr>
          <a:lstStyle/>
          <a:p>
            <a:r>
              <a:rPr lang="en-US" altLang="ko-KR" sz="1600" dirty="0">
                <a:latin typeface="맑은 고딕" panose="020B0503020000020004" pitchFamily="50" charset="-127"/>
                <a:ea typeface="맑은 고딕" panose="020B0503020000020004" pitchFamily="50" charset="-127"/>
              </a:rPr>
              <a:t>= 15,000 RPM(= 250RPS = 4</a:t>
            </a:r>
            <a:r>
              <a:rPr lang="en-US" altLang="ko-KR" sz="1200" dirty="0">
                <a:latin typeface="맑은 고딕" panose="020B0503020000020004" pitchFamily="50" charset="-127"/>
                <a:ea typeface="맑은 고딕" panose="020B0503020000020004" pitchFamily="50" charset="-127"/>
              </a:rPr>
              <a:t>ms</a:t>
            </a:r>
            <a:r>
              <a:rPr lang="en-US" altLang="ko-KR" sz="1600" dirty="0">
                <a:latin typeface="맑은 고딕" panose="020B0503020000020004" pitchFamily="50" charset="-127"/>
                <a:ea typeface="맑은 고딕" panose="020B0503020000020004" pitchFamily="50" charset="-127"/>
              </a:rPr>
              <a:t> / 1 rotation) / 2</a:t>
            </a:r>
          </a:p>
          <a:p>
            <a:r>
              <a:rPr lang="en-US" altLang="ko-KR" sz="1600" dirty="0">
                <a:latin typeface="맑은 고딕" panose="020B0503020000020004" pitchFamily="50" charset="-127"/>
                <a:ea typeface="맑은 고딕" panose="020B0503020000020004" pitchFamily="50" charset="-127"/>
              </a:rPr>
              <a:t>= 2</a:t>
            </a:r>
            <a:r>
              <a:rPr lang="en-US" altLang="ko-KR" sz="1200" dirty="0">
                <a:latin typeface="맑은 고딕" panose="020B0503020000020004" pitchFamily="50" charset="-127"/>
                <a:ea typeface="맑은 고딕" panose="020B0503020000020004" pitchFamily="50" charset="-127"/>
              </a:rPr>
              <a:t>ms</a:t>
            </a:r>
            <a:endParaRPr lang="ko-KR" altLang="en-US" sz="1600" dirty="0">
              <a:latin typeface="맑은 고딕" panose="020B0503020000020004" pitchFamily="50" charset="-127"/>
              <a:ea typeface="맑은 고딕" panose="020B0503020000020004" pitchFamily="50" charset="-127"/>
            </a:endParaRPr>
          </a:p>
        </p:txBody>
      </p:sp>
      <p:pic>
        <p:nvPicPr>
          <p:cNvPr id="19" name="그림 18">
            <a:extLst>
              <a:ext uri="{FF2B5EF4-FFF2-40B4-BE49-F238E27FC236}">
                <a16:creationId xmlns:a16="http://schemas.microsoft.com/office/drawing/2014/main" id="{2FD81621-7133-4957-8E67-8777184F51D6}"/>
              </a:ext>
            </a:extLst>
          </p:cNvPr>
          <p:cNvPicPr>
            <a:picLocks noChangeAspect="1"/>
          </p:cNvPicPr>
          <p:nvPr/>
        </p:nvPicPr>
        <p:blipFill rotWithShape="1">
          <a:blip r:embed="rId4"/>
          <a:srcRect l="74597"/>
          <a:stretch/>
        </p:blipFill>
        <p:spPr>
          <a:xfrm>
            <a:off x="827167" y="4654610"/>
            <a:ext cx="993346" cy="360000"/>
          </a:xfrm>
          <a:prstGeom prst="rect">
            <a:avLst/>
          </a:prstGeom>
        </p:spPr>
      </p:pic>
      <p:sp>
        <p:nvSpPr>
          <p:cNvPr id="20" name="TextBox 19">
            <a:extLst>
              <a:ext uri="{FF2B5EF4-FFF2-40B4-BE49-F238E27FC236}">
                <a16:creationId xmlns:a16="http://schemas.microsoft.com/office/drawing/2014/main" id="{8CC01677-578C-49A8-8295-87439C77B9FF}"/>
              </a:ext>
            </a:extLst>
          </p:cNvPr>
          <p:cNvSpPr txBox="1"/>
          <p:nvPr/>
        </p:nvSpPr>
        <p:spPr>
          <a:xfrm>
            <a:off x="1782735" y="4673079"/>
            <a:ext cx="2220480" cy="584775"/>
          </a:xfrm>
          <a:prstGeom prst="rect">
            <a:avLst/>
          </a:prstGeom>
          <a:noFill/>
        </p:spPr>
        <p:txBody>
          <a:bodyPr wrap="none" rtlCol="0">
            <a:spAutoFit/>
          </a:bodyPr>
          <a:lstStyle/>
          <a:p>
            <a:r>
              <a:rPr lang="en-US" altLang="ko-KR" sz="1600" dirty="0">
                <a:latin typeface="맑은 고딕" panose="020B0503020000020004" pitchFamily="50" charset="-127"/>
                <a:ea typeface="맑은 고딕" panose="020B0503020000020004" pitchFamily="50" charset="-127"/>
              </a:rPr>
              <a:t>= 100MB / 125(MB/s)</a:t>
            </a:r>
          </a:p>
          <a:p>
            <a:r>
              <a:rPr lang="en-US" altLang="ko-KR" sz="1600" dirty="0">
                <a:latin typeface="맑은 고딕" panose="020B0503020000020004" pitchFamily="50" charset="-127"/>
                <a:ea typeface="맑은 고딕" panose="020B0503020000020004" pitchFamily="50" charset="-127"/>
              </a:rPr>
              <a:t>= 800</a:t>
            </a:r>
            <a:r>
              <a:rPr lang="en-US" altLang="ko-KR" sz="1200" dirty="0">
                <a:latin typeface="맑은 고딕" panose="020B0503020000020004" pitchFamily="50" charset="-127"/>
                <a:ea typeface="맑은 고딕" panose="020B0503020000020004" pitchFamily="50" charset="-127"/>
              </a:rPr>
              <a:t>ms</a:t>
            </a:r>
            <a:endParaRPr lang="ko-KR" altLang="en-US" sz="1600" dirty="0">
              <a:latin typeface="맑은 고딕" panose="020B0503020000020004" pitchFamily="50" charset="-127"/>
              <a:ea typeface="맑은 고딕" panose="020B0503020000020004" pitchFamily="50" charset="-127"/>
            </a:endParaRPr>
          </a:p>
        </p:txBody>
      </p:sp>
      <p:pic>
        <p:nvPicPr>
          <p:cNvPr id="21" name="그림 20">
            <a:extLst>
              <a:ext uri="{FF2B5EF4-FFF2-40B4-BE49-F238E27FC236}">
                <a16:creationId xmlns:a16="http://schemas.microsoft.com/office/drawing/2014/main" id="{E6D13860-AFEF-474E-B6C5-1CDD6A50AFAF}"/>
              </a:ext>
            </a:extLst>
          </p:cNvPr>
          <p:cNvPicPr>
            <a:picLocks noChangeAspect="1"/>
          </p:cNvPicPr>
          <p:nvPr/>
        </p:nvPicPr>
        <p:blipFill rotWithShape="1">
          <a:blip r:embed="rId4"/>
          <a:srcRect r="85290"/>
          <a:stretch/>
        </p:blipFill>
        <p:spPr>
          <a:xfrm>
            <a:off x="805483" y="5272689"/>
            <a:ext cx="575195" cy="360000"/>
          </a:xfrm>
          <a:prstGeom prst="rect">
            <a:avLst/>
          </a:prstGeom>
        </p:spPr>
      </p:pic>
      <p:sp>
        <p:nvSpPr>
          <p:cNvPr id="22" name="TextBox 21">
            <a:extLst>
              <a:ext uri="{FF2B5EF4-FFF2-40B4-BE49-F238E27FC236}">
                <a16:creationId xmlns:a16="http://schemas.microsoft.com/office/drawing/2014/main" id="{A0DB62F6-220A-46D5-A835-50A76DDD97E1}"/>
              </a:ext>
            </a:extLst>
          </p:cNvPr>
          <p:cNvSpPr txBox="1"/>
          <p:nvPr/>
        </p:nvSpPr>
        <p:spPr>
          <a:xfrm>
            <a:off x="1380678" y="5272689"/>
            <a:ext cx="3778599" cy="338554"/>
          </a:xfrm>
          <a:prstGeom prst="rect">
            <a:avLst/>
          </a:prstGeom>
          <a:noFill/>
        </p:spPr>
        <p:txBody>
          <a:bodyPr wrap="none" rtlCol="0">
            <a:spAutoFit/>
          </a:bodyPr>
          <a:lstStyle/>
          <a:p>
            <a:r>
              <a:rPr lang="en-US" altLang="ko-KR" sz="1600" dirty="0">
                <a:latin typeface="맑은 고딕" panose="020B0503020000020004" pitchFamily="50" charset="-127"/>
                <a:ea typeface="맑은 고딕" panose="020B0503020000020004" pitchFamily="50" charset="-127"/>
              </a:rPr>
              <a:t>= 4</a:t>
            </a:r>
            <a:r>
              <a:rPr lang="en-US" altLang="ko-KR" sz="1200" dirty="0">
                <a:latin typeface="맑은 고딕" panose="020B0503020000020004" pitchFamily="50" charset="-127"/>
                <a:ea typeface="맑은 고딕" panose="020B0503020000020004" pitchFamily="50" charset="-127"/>
              </a:rPr>
              <a:t>ms </a:t>
            </a:r>
            <a:r>
              <a:rPr lang="en-US" altLang="ko-KR" sz="1600" dirty="0">
                <a:latin typeface="맑은 고딕" panose="020B0503020000020004" pitchFamily="50" charset="-127"/>
                <a:ea typeface="맑은 고딕" panose="020B0503020000020004" pitchFamily="50" charset="-127"/>
              </a:rPr>
              <a:t>+ 2</a:t>
            </a:r>
            <a:r>
              <a:rPr lang="en-US" altLang="ko-KR" sz="1200" dirty="0">
                <a:latin typeface="맑은 고딕" panose="020B0503020000020004" pitchFamily="50" charset="-127"/>
                <a:ea typeface="맑은 고딕" panose="020B0503020000020004" pitchFamily="50" charset="-127"/>
              </a:rPr>
              <a:t>ms</a:t>
            </a:r>
            <a:r>
              <a:rPr lang="en-US" altLang="ko-KR" sz="1600" dirty="0">
                <a:latin typeface="맑은 고딕" panose="020B0503020000020004" pitchFamily="50" charset="-127"/>
                <a:ea typeface="맑은 고딕" panose="020B0503020000020004" pitchFamily="50" charset="-127"/>
              </a:rPr>
              <a:t> + 800</a:t>
            </a:r>
            <a:r>
              <a:rPr lang="en-US" altLang="ko-KR" sz="1200" dirty="0">
                <a:latin typeface="맑은 고딕" panose="020B0503020000020004" pitchFamily="50" charset="-127"/>
                <a:ea typeface="맑은 고딕" panose="020B0503020000020004" pitchFamily="50" charset="-127"/>
              </a:rPr>
              <a:t>ms</a:t>
            </a:r>
            <a:r>
              <a:rPr lang="en-US" altLang="ko-KR" sz="1600" dirty="0">
                <a:latin typeface="맑은 고딕" panose="020B0503020000020004" pitchFamily="50" charset="-127"/>
                <a:ea typeface="맑은 고딕" panose="020B0503020000020004" pitchFamily="50" charset="-127"/>
              </a:rPr>
              <a:t> = 806</a:t>
            </a:r>
            <a:r>
              <a:rPr lang="en-US" altLang="ko-KR" sz="1200" dirty="0">
                <a:latin typeface="맑은 고딕" panose="020B0503020000020004" pitchFamily="50" charset="-127"/>
                <a:ea typeface="맑은 고딕" panose="020B0503020000020004" pitchFamily="50" charset="-127"/>
              </a:rPr>
              <a:t>ms </a:t>
            </a:r>
            <a:r>
              <a:rPr lang="en-US" altLang="ko-KR" sz="1600" dirty="0">
                <a:latin typeface="맑은 고딕" panose="020B0503020000020004" pitchFamily="50" charset="-127"/>
                <a:ea typeface="맑은 고딕" panose="020B0503020000020004" pitchFamily="50" charset="-127"/>
              </a:rPr>
              <a:t>≒ 800</a:t>
            </a:r>
            <a:r>
              <a:rPr lang="en-US" altLang="ko-KR" sz="1200" dirty="0">
                <a:latin typeface="맑은 고딕" panose="020B0503020000020004" pitchFamily="50" charset="-127"/>
                <a:ea typeface="맑은 고딕" panose="020B0503020000020004" pitchFamily="50" charset="-127"/>
              </a:rPr>
              <a:t>ms</a:t>
            </a:r>
            <a:endParaRPr lang="ko-KR" altLang="en-US" sz="1600" dirty="0">
              <a:latin typeface="맑은 고딕" panose="020B0503020000020004" pitchFamily="50" charset="-127"/>
              <a:ea typeface="맑은 고딕" panose="020B0503020000020004" pitchFamily="50" charset="-127"/>
            </a:endParaRPr>
          </a:p>
        </p:txBody>
      </p:sp>
      <p:pic>
        <p:nvPicPr>
          <p:cNvPr id="23" name="그림 22">
            <a:extLst>
              <a:ext uri="{FF2B5EF4-FFF2-40B4-BE49-F238E27FC236}">
                <a16:creationId xmlns:a16="http://schemas.microsoft.com/office/drawing/2014/main" id="{B666631B-4A4C-4266-BFF1-4CEB5B164F3D}"/>
              </a:ext>
            </a:extLst>
          </p:cNvPr>
          <p:cNvPicPr>
            <a:picLocks noChangeAspect="1"/>
          </p:cNvPicPr>
          <p:nvPr/>
        </p:nvPicPr>
        <p:blipFill rotWithShape="1">
          <a:blip r:embed="rId5"/>
          <a:srcRect t="25721" r="74107" b="36483"/>
          <a:stretch/>
        </p:blipFill>
        <p:spPr>
          <a:xfrm>
            <a:off x="807607" y="5849953"/>
            <a:ext cx="712799" cy="342000"/>
          </a:xfrm>
          <a:prstGeom prst="rect">
            <a:avLst/>
          </a:prstGeom>
        </p:spPr>
      </p:pic>
      <p:sp>
        <p:nvSpPr>
          <p:cNvPr id="24" name="TextBox 23">
            <a:extLst>
              <a:ext uri="{FF2B5EF4-FFF2-40B4-BE49-F238E27FC236}">
                <a16:creationId xmlns:a16="http://schemas.microsoft.com/office/drawing/2014/main" id="{A3918C69-E704-4A71-BCB6-DD8D701E30CA}"/>
              </a:ext>
            </a:extLst>
          </p:cNvPr>
          <p:cNvSpPr txBox="1"/>
          <p:nvPr/>
        </p:nvSpPr>
        <p:spPr>
          <a:xfrm>
            <a:off x="1472014" y="5854764"/>
            <a:ext cx="3268844" cy="369332"/>
          </a:xfrm>
          <a:prstGeom prst="rect">
            <a:avLst/>
          </a:prstGeom>
          <a:noFill/>
        </p:spPr>
        <p:txBody>
          <a:bodyPr wrap="none" rtlCol="0">
            <a:spAutoFit/>
          </a:bodyPr>
          <a:lstStyle/>
          <a:p>
            <a:r>
              <a:rPr lang="en-US" altLang="ko-KR" dirty="0">
                <a:latin typeface="맑은 고딕" panose="020B0503020000020004" pitchFamily="50" charset="-127"/>
                <a:ea typeface="맑은 고딕" panose="020B0503020000020004" pitchFamily="50" charset="-127"/>
              </a:rPr>
              <a:t>= 100MB / 800</a:t>
            </a:r>
            <a:r>
              <a:rPr lang="en-US" altLang="ko-KR" sz="1400" dirty="0">
                <a:latin typeface="맑은 고딕" panose="020B0503020000020004" pitchFamily="50" charset="-127"/>
                <a:ea typeface="맑은 고딕" panose="020B0503020000020004" pitchFamily="50" charset="-127"/>
              </a:rPr>
              <a:t>ms</a:t>
            </a:r>
            <a:r>
              <a:rPr lang="en-US" altLang="ko-KR" dirty="0">
                <a:latin typeface="맑은 고딕" panose="020B0503020000020004" pitchFamily="50" charset="-127"/>
                <a:ea typeface="맑은 고딕" panose="020B0503020000020004" pitchFamily="50" charset="-127"/>
              </a:rPr>
              <a:t> = 125MB/s</a:t>
            </a:r>
            <a:endParaRPr lang="ko-KR" altLang="en-US" dirty="0">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615591770"/>
      </p:ext>
    </p:extLst>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사각형: 둥근 모서리 21">
            <a:extLst>
              <a:ext uri="{FF2B5EF4-FFF2-40B4-BE49-F238E27FC236}">
                <a16:creationId xmlns:a16="http://schemas.microsoft.com/office/drawing/2014/main" id="{B2623FCE-5BC1-484A-85C2-4FECE6F10693}"/>
              </a:ext>
            </a:extLst>
          </p:cNvPr>
          <p:cNvSpPr/>
          <p:nvPr/>
        </p:nvSpPr>
        <p:spPr>
          <a:xfrm>
            <a:off x="827584" y="5282223"/>
            <a:ext cx="7498742" cy="864096"/>
          </a:xfrm>
          <a:prstGeom prst="roundRect">
            <a:avLst/>
          </a:prstGeom>
          <a:solidFill>
            <a:schemeClr val="accent3">
              <a:lumMod val="40000"/>
              <a:lumOff val="60000"/>
            </a:schemeClr>
          </a:solidFill>
          <a:ln w="19050">
            <a:solidFill>
              <a:schemeClr val="accent3">
                <a:lumMod val="75000"/>
              </a:schemeClr>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3" name="사각형: 둥근 모서리 12">
            <a:extLst>
              <a:ext uri="{FF2B5EF4-FFF2-40B4-BE49-F238E27FC236}">
                <a16:creationId xmlns:a16="http://schemas.microsoft.com/office/drawing/2014/main" id="{75120168-EFA0-4905-A8C5-75AD69829E2C}"/>
              </a:ext>
            </a:extLst>
          </p:cNvPr>
          <p:cNvSpPr/>
          <p:nvPr/>
        </p:nvSpPr>
        <p:spPr>
          <a:xfrm>
            <a:off x="827584" y="2348880"/>
            <a:ext cx="7498742" cy="864096"/>
          </a:xfrm>
          <a:prstGeom prst="roundRect">
            <a:avLst/>
          </a:prstGeom>
          <a:solidFill>
            <a:schemeClr val="tx2">
              <a:lumMod val="20000"/>
              <a:lumOff val="80000"/>
            </a:schemeClr>
          </a:solidFill>
          <a:ln w="19050">
            <a:solidFill>
              <a:schemeClr val="tx2">
                <a:lumMod val="60000"/>
                <a:lumOff val="40000"/>
              </a:schemeClr>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 name="제목 1"/>
          <p:cNvSpPr>
            <a:spLocks noGrp="1"/>
          </p:cNvSpPr>
          <p:nvPr>
            <p:ph type="title"/>
          </p:nvPr>
        </p:nvSpPr>
        <p:spPr/>
        <p:txBody>
          <a:bodyPr/>
          <a:lstStyle/>
          <a:p>
            <a:r>
              <a:rPr lang="en-US" altLang="ko-KR" dirty="0"/>
              <a:t>I/O Time: Doing The Math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14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pic>
        <p:nvPicPr>
          <p:cNvPr id="10" name="그림 9">
            <a:extLst>
              <a:ext uri="{FF2B5EF4-FFF2-40B4-BE49-F238E27FC236}">
                <a16:creationId xmlns:a16="http://schemas.microsoft.com/office/drawing/2014/main" id="{F4815D22-F957-449C-8977-5224E8D61017}"/>
              </a:ext>
            </a:extLst>
          </p:cNvPr>
          <p:cNvPicPr>
            <a:picLocks noChangeAspect="1"/>
          </p:cNvPicPr>
          <p:nvPr/>
        </p:nvPicPr>
        <p:blipFill>
          <a:blip r:embed="rId3"/>
          <a:stretch>
            <a:fillRect/>
          </a:stretch>
        </p:blipFill>
        <p:spPr>
          <a:xfrm>
            <a:off x="1943707" y="980728"/>
            <a:ext cx="5256585" cy="942433"/>
          </a:xfrm>
          <a:prstGeom prst="rect">
            <a:avLst/>
          </a:prstGeom>
        </p:spPr>
      </p:pic>
      <p:sp>
        <p:nvSpPr>
          <p:cNvPr id="9" name="직사각형 8">
            <a:extLst>
              <a:ext uri="{FF2B5EF4-FFF2-40B4-BE49-F238E27FC236}">
                <a16:creationId xmlns:a16="http://schemas.microsoft.com/office/drawing/2014/main" id="{E0104A87-FB31-41F0-9A1E-E9D1A1A8C175}"/>
              </a:ext>
            </a:extLst>
          </p:cNvPr>
          <p:cNvSpPr/>
          <p:nvPr/>
        </p:nvSpPr>
        <p:spPr>
          <a:xfrm>
            <a:off x="4301970" y="980728"/>
            <a:ext cx="2808312" cy="1008112"/>
          </a:xfrm>
          <a:prstGeom prst="rect">
            <a:avLst/>
          </a:prstGeom>
          <a:solidFill>
            <a:schemeClr val="tx2">
              <a:lumMod val="40000"/>
              <a:lumOff val="60000"/>
              <a:alpha val="32000"/>
            </a:schemeClr>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2" name="TextBox 11">
            <a:extLst>
              <a:ext uri="{FF2B5EF4-FFF2-40B4-BE49-F238E27FC236}">
                <a16:creationId xmlns:a16="http://schemas.microsoft.com/office/drawing/2014/main" id="{17BEA9C3-9440-418C-B939-C768109160FF}"/>
              </a:ext>
            </a:extLst>
          </p:cNvPr>
          <p:cNvSpPr txBox="1"/>
          <p:nvPr/>
        </p:nvSpPr>
        <p:spPr>
          <a:xfrm>
            <a:off x="4350276" y="2519318"/>
            <a:ext cx="514885" cy="523220"/>
          </a:xfrm>
          <a:prstGeom prst="rect">
            <a:avLst/>
          </a:prstGeom>
          <a:noFill/>
        </p:spPr>
        <p:txBody>
          <a:bodyPr wrap="none" rtlCol="0">
            <a:spAutoFit/>
          </a:bodyPr>
          <a:lstStyle/>
          <a:p>
            <a:pPr algn="ctr"/>
            <a:r>
              <a:rPr lang="en-US" altLang="ko-KR" sz="2800" dirty="0">
                <a:latin typeface="맑은 고딕" panose="020B0503020000020004" pitchFamily="50" charset="-127"/>
                <a:ea typeface="맑은 고딕" panose="020B0503020000020004" pitchFamily="50" charset="-127"/>
              </a:rPr>
              <a:t>vs</a:t>
            </a:r>
            <a:endParaRPr lang="ko-KR" altLang="en-US" sz="2800" dirty="0">
              <a:latin typeface="맑은 고딕" panose="020B0503020000020004" pitchFamily="50" charset="-127"/>
              <a:ea typeface="맑은 고딕" panose="020B0503020000020004" pitchFamily="50" charset="-127"/>
            </a:endParaRPr>
          </a:p>
        </p:txBody>
      </p:sp>
      <p:sp>
        <p:nvSpPr>
          <p:cNvPr id="14" name="TextBox 13">
            <a:extLst>
              <a:ext uri="{FF2B5EF4-FFF2-40B4-BE49-F238E27FC236}">
                <a16:creationId xmlns:a16="http://schemas.microsoft.com/office/drawing/2014/main" id="{B83B6193-A2AD-4105-BC0E-B0F2396CCDDF}"/>
              </a:ext>
            </a:extLst>
          </p:cNvPr>
          <p:cNvSpPr txBox="1"/>
          <p:nvPr/>
        </p:nvSpPr>
        <p:spPr>
          <a:xfrm>
            <a:off x="1875522" y="2519318"/>
            <a:ext cx="2228815" cy="523220"/>
          </a:xfrm>
          <a:prstGeom prst="rect">
            <a:avLst/>
          </a:prstGeom>
          <a:noFill/>
        </p:spPr>
        <p:txBody>
          <a:bodyPr wrap="none" rtlCol="0">
            <a:spAutoFit/>
          </a:bodyPr>
          <a:lstStyle/>
          <a:p>
            <a:pPr algn="ctr"/>
            <a:r>
              <a:rPr lang="en-US" altLang="ko-KR" sz="2800" dirty="0">
                <a:latin typeface="맑은 고딕" panose="020B0503020000020004" pitchFamily="50" charset="-127"/>
                <a:ea typeface="맑은 고딕" panose="020B0503020000020004" pitchFamily="50" charset="-127"/>
              </a:rPr>
              <a:t>Performance</a:t>
            </a:r>
            <a:endParaRPr lang="ko-KR" altLang="en-US" sz="2800" dirty="0">
              <a:latin typeface="맑은 고딕" panose="020B0503020000020004" pitchFamily="50" charset="-127"/>
              <a:ea typeface="맑은 고딕" panose="020B0503020000020004" pitchFamily="50" charset="-127"/>
            </a:endParaRPr>
          </a:p>
        </p:txBody>
      </p:sp>
      <p:sp>
        <p:nvSpPr>
          <p:cNvPr id="16" name="TextBox 15">
            <a:extLst>
              <a:ext uri="{FF2B5EF4-FFF2-40B4-BE49-F238E27FC236}">
                <a16:creationId xmlns:a16="http://schemas.microsoft.com/office/drawing/2014/main" id="{98A27DCF-32F1-4DBE-8018-0B4D94BA65AA}"/>
              </a:ext>
            </a:extLst>
          </p:cNvPr>
          <p:cNvSpPr txBox="1"/>
          <p:nvPr/>
        </p:nvSpPr>
        <p:spPr>
          <a:xfrm>
            <a:off x="5418057" y="2519318"/>
            <a:ext cx="1553374" cy="523220"/>
          </a:xfrm>
          <a:prstGeom prst="rect">
            <a:avLst/>
          </a:prstGeom>
          <a:noFill/>
        </p:spPr>
        <p:txBody>
          <a:bodyPr wrap="none" rtlCol="0">
            <a:spAutoFit/>
          </a:bodyPr>
          <a:lstStyle/>
          <a:p>
            <a:pPr algn="ctr"/>
            <a:r>
              <a:rPr lang="en-US" altLang="ko-KR" sz="2800" dirty="0">
                <a:latin typeface="맑은 고딕" panose="020B0503020000020004" pitchFamily="50" charset="-127"/>
                <a:ea typeface="맑은 고딕" panose="020B0503020000020004" pitchFamily="50" charset="-127"/>
              </a:rPr>
              <a:t>Capacity</a:t>
            </a:r>
            <a:endParaRPr lang="ko-KR" altLang="en-US" sz="2800" dirty="0">
              <a:latin typeface="맑은 고딕" panose="020B0503020000020004" pitchFamily="50" charset="-127"/>
              <a:ea typeface="맑은 고딕" panose="020B0503020000020004" pitchFamily="50" charset="-127"/>
            </a:endParaRPr>
          </a:p>
        </p:txBody>
      </p:sp>
      <p:pic>
        <p:nvPicPr>
          <p:cNvPr id="17" name="그림 16">
            <a:extLst>
              <a:ext uri="{FF2B5EF4-FFF2-40B4-BE49-F238E27FC236}">
                <a16:creationId xmlns:a16="http://schemas.microsoft.com/office/drawing/2014/main" id="{D27655EB-58C1-45CB-A14F-484D128317B2}"/>
              </a:ext>
            </a:extLst>
          </p:cNvPr>
          <p:cNvPicPr>
            <a:picLocks noChangeAspect="1"/>
          </p:cNvPicPr>
          <p:nvPr/>
        </p:nvPicPr>
        <p:blipFill>
          <a:blip r:embed="rId3"/>
          <a:stretch>
            <a:fillRect/>
          </a:stretch>
        </p:blipFill>
        <p:spPr>
          <a:xfrm>
            <a:off x="1943707" y="3992407"/>
            <a:ext cx="5256585" cy="942433"/>
          </a:xfrm>
          <a:prstGeom prst="rect">
            <a:avLst/>
          </a:prstGeom>
        </p:spPr>
      </p:pic>
      <p:sp>
        <p:nvSpPr>
          <p:cNvPr id="18" name="직사각형 17">
            <a:extLst>
              <a:ext uri="{FF2B5EF4-FFF2-40B4-BE49-F238E27FC236}">
                <a16:creationId xmlns:a16="http://schemas.microsoft.com/office/drawing/2014/main" id="{70B09209-665E-4507-839A-1F52854DC85A}"/>
              </a:ext>
            </a:extLst>
          </p:cNvPr>
          <p:cNvSpPr/>
          <p:nvPr/>
        </p:nvSpPr>
        <p:spPr>
          <a:xfrm>
            <a:off x="2053386" y="4317555"/>
            <a:ext cx="5056896" cy="617285"/>
          </a:xfrm>
          <a:prstGeom prst="rect">
            <a:avLst/>
          </a:prstGeom>
          <a:solidFill>
            <a:schemeClr val="accent3">
              <a:lumMod val="60000"/>
              <a:lumOff val="40000"/>
              <a:alpha val="32000"/>
            </a:schemeClr>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9" name="TextBox 18">
            <a:extLst>
              <a:ext uri="{FF2B5EF4-FFF2-40B4-BE49-F238E27FC236}">
                <a16:creationId xmlns:a16="http://schemas.microsoft.com/office/drawing/2014/main" id="{0492D408-FDB9-41B1-9E8F-0710D36DDCC1}"/>
              </a:ext>
            </a:extLst>
          </p:cNvPr>
          <p:cNvSpPr txBox="1"/>
          <p:nvPr/>
        </p:nvSpPr>
        <p:spPr>
          <a:xfrm>
            <a:off x="4350276" y="5453369"/>
            <a:ext cx="514885" cy="523220"/>
          </a:xfrm>
          <a:prstGeom prst="rect">
            <a:avLst/>
          </a:prstGeom>
          <a:noFill/>
        </p:spPr>
        <p:txBody>
          <a:bodyPr wrap="none" rtlCol="0">
            <a:spAutoFit/>
          </a:bodyPr>
          <a:lstStyle/>
          <a:p>
            <a:pPr algn="ctr"/>
            <a:r>
              <a:rPr lang="en-US" altLang="ko-KR" sz="2800" dirty="0">
                <a:latin typeface="맑은 고딕" panose="020B0503020000020004" pitchFamily="50" charset="-127"/>
                <a:ea typeface="맑은 고딕" panose="020B0503020000020004" pitchFamily="50" charset="-127"/>
              </a:rPr>
              <a:t>vs</a:t>
            </a:r>
            <a:endParaRPr lang="ko-KR" altLang="en-US" sz="2800" dirty="0">
              <a:latin typeface="맑은 고딕" panose="020B0503020000020004" pitchFamily="50" charset="-127"/>
              <a:ea typeface="맑은 고딕" panose="020B0503020000020004" pitchFamily="50" charset="-127"/>
            </a:endParaRPr>
          </a:p>
        </p:txBody>
      </p:sp>
      <p:sp>
        <p:nvSpPr>
          <p:cNvPr id="20" name="TextBox 19">
            <a:extLst>
              <a:ext uri="{FF2B5EF4-FFF2-40B4-BE49-F238E27FC236}">
                <a16:creationId xmlns:a16="http://schemas.microsoft.com/office/drawing/2014/main" id="{B9624518-D6F1-4B23-A233-0C027F615C61}"/>
              </a:ext>
            </a:extLst>
          </p:cNvPr>
          <p:cNvSpPr txBox="1"/>
          <p:nvPr/>
        </p:nvSpPr>
        <p:spPr>
          <a:xfrm>
            <a:off x="1317460" y="5453369"/>
            <a:ext cx="2542940" cy="523220"/>
          </a:xfrm>
          <a:prstGeom prst="rect">
            <a:avLst/>
          </a:prstGeom>
          <a:noFill/>
        </p:spPr>
        <p:txBody>
          <a:bodyPr wrap="none" rtlCol="0">
            <a:spAutoFit/>
          </a:bodyPr>
          <a:lstStyle/>
          <a:p>
            <a:pPr algn="ctr"/>
            <a:r>
              <a:rPr lang="en-US" altLang="ko-KR" sz="2800" dirty="0">
                <a:latin typeface="맑은 고딕" panose="020B0503020000020004" pitchFamily="50" charset="-127"/>
                <a:ea typeface="맑은 고딕" panose="020B0503020000020004" pitchFamily="50" charset="-127"/>
              </a:rPr>
              <a:t>Random Write</a:t>
            </a:r>
            <a:endParaRPr lang="ko-KR" altLang="en-US" sz="2800" dirty="0">
              <a:latin typeface="맑은 고딕" panose="020B0503020000020004" pitchFamily="50" charset="-127"/>
              <a:ea typeface="맑은 고딕" panose="020B0503020000020004" pitchFamily="50" charset="-127"/>
            </a:endParaRPr>
          </a:p>
        </p:txBody>
      </p:sp>
      <p:sp>
        <p:nvSpPr>
          <p:cNvPr id="21" name="TextBox 20">
            <a:extLst>
              <a:ext uri="{FF2B5EF4-FFF2-40B4-BE49-F238E27FC236}">
                <a16:creationId xmlns:a16="http://schemas.microsoft.com/office/drawing/2014/main" id="{5DAAA659-EC1C-4033-96E0-8207B5F286B0}"/>
              </a:ext>
            </a:extLst>
          </p:cNvPr>
          <p:cNvSpPr txBox="1"/>
          <p:nvPr/>
        </p:nvSpPr>
        <p:spPr>
          <a:xfrm>
            <a:off x="5155156" y="5453369"/>
            <a:ext cx="2881174" cy="523220"/>
          </a:xfrm>
          <a:prstGeom prst="rect">
            <a:avLst/>
          </a:prstGeom>
          <a:noFill/>
        </p:spPr>
        <p:txBody>
          <a:bodyPr wrap="none" rtlCol="0">
            <a:spAutoFit/>
          </a:bodyPr>
          <a:lstStyle/>
          <a:p>
            <a:pPr algn="ctr"/>
            <a:r>
              <a:rPr lang="en-US" altLang="ko-KR" sz="2800" dirty="0">
                <a:latin typeface="맑은 고딕" panose="020B0503020000020004" pitchFamily="50" charset="-127"/>
                <a:ea typeface="맑은 고딕" panose="020B0503020000020004" pitchFamily="50" charset="-127"/>
              </a:rPr>
              <a:t>Sequential Write</a:t>
            </a:r>
            <a:endParaRPr lang="ko-KR" altLang="en-US" sz="2800" dirty="0">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119890498"/>
      </p:ext>
    </p:extLst>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pPr algn="ctr" eaLnBrk="1" hangingPunct="1"/>
            <a:r>
              <a:rPr lang="en-US" altLang="ko-KR">
                <a:ea typeface="굴림" charset="-127"/>
              </a:rPr>
              <a:t>Disk Scheduling: FCFS</a:t>
            </a:r>
            <a:endParaRPr lang="ko-KR" altLang="en-US" dirty="0">
              <a:ea typeface="굴림" charset="-127"/>
            </a:endParaRPr>
          </a:p>
        </p:txBody>
      </p:sp>
      <p:sp>
        <p:nvSpPr>
          <p:cNvPr id="3" name="Text Box 4"/>
          <p:cNvSpPr txBox="1">
            <a:spLocks noChangeArrowheads="1"/>
          </p:cNvSpPr>
          <p:nvPr/>
        </p:nvSpPr>
        <p:spPr bwMode="auto">
          <a:xfrm>
            <a:off x="1158605" y="1440066"/>
            <a:ext cx="5917004" cy="369332"/>
          </a:xfrm>
          <a:prstGeom prst="rect">
            <a:avLst/>
          </a:prstGeom>
          <a:noFill/>
          <a:ln w="9525">
            <a:noFill/>
            <a:miter lim="800000"/>
            <a:headEnd/>
            <a:tailEnd/>
          </a:ln>
          <a:effectLst/>
        </p:spPr>
        <p:txBody>
          <a:bodyPr wrap="none" anchor="ctr">
            <a:spAutoFit/>
          </a:bodyPr>
          <a:lstStyle/>
          <a:p>
            <a:pPr algn="ctr" eaLnBrk="0" latinLnBrk="0" hangingPunct="0">
              <a:spcBef>
                <a:spcPct val="50000"/>
              </a:spcBef>
              <a:defRPr/>
            </a:pPr>
            <a:r>
              <a:rPr kumimoji="0" lang="en-US" altLang="ko-KR" dirty="0">
                <a:latin typeface="Helvetica" charset="0"/>
                <a:ea typeface="Helvetica" charset="0"/>
                <a:cs typeface="Helvetica" charset="0"/>
              </a:rPr>
              <a:t>Illustration shows total head movement of 640 cylinders.</a:t>
            </a:r>
          </a:p>
        </p:txBody>
      </p:sp>
      <p:graphicFrame>
        <p:nvGraphicFramePr>
          <p:cNvPr id="4" name="표 3"/>
          <p:cNvGraphicFramePr>
            <a:graphicFrameLocks noGrp="1"/>
          </p:cNvGraphicFramePr>
          <p:nvPr/>
        </p:nvGraphicFramePr>
        <p:xfrm>
          <a:off x="755576" y="1916832"/>
          <a:ext cx="7872412" cy="4503738"/>
        </p:xfrm>
        <a:graphic>
          <a:graphicData uri="http://schemas.openxmlformats.org/drawingml/2006/table">
            <a:tbl>
              <a:tblPr/>
              <a:tblGrid>
                <a:gridCol w="504825">
                  <a:extLst>
                    <a:ext uri="{9D8B030D-6E8A-4147-A177-3AD203B41FA5}">
                      <a16:colId xmlns:a16="http://schemas.microsoft.com/office/drawing/2014/main" val="20000"/>
                    </a:ext>
                  </a:extLst>
                </a:gridCol>
                <a:gridCol w="690562">
                  <a:extLst>
                    <a:ext uri="{9D8B030D-6E8A-4147-A177-3AD203B41FA5}">
                      <a16:colId xmlns:a16="http://schemas.microsoft.com/office/drawing/2014/main" val="20001"/>
                    </a:ext>
                  </a:extLst>
                </a:gridCol>
                <a:gridCol w="469900">
                  <a:extLst>
                    <a:ext uri="{9D8B030D-6E8A-4147-A177-3AD203B41FA5}">
                      <a16:colId xmlns:a16="http://schemas.microsoft.com/office/drawing/2014/main" val="20002"/>
                    </a:ext>
                  </a:extLst>
                </a:gridCol>
                <a:gridCol w="393700">
                  <a:extLst>
                    <a:ext uri="{9D8B030D-6E8A-4147-A177-3AD203B41FA5}">
                      <a16:colId xmlns:a16="http://schemas.microsoft.com/office/drawing/2014/main" val="20003"/>
                    </a:ext>
                  </a:extLst>
                </a:gridCol>
                <a:gridCol w="268288">
                  <a:extLst>
                    <a:ext uri="{9D8B030D-6E8A-4147-A177-3AD203B41FA5}">
                      <a16:colId xmlns:a16="http://schemas.microsoft.com/office/drawing/2014/main" val="20004"/>
                    </a:ext>
                  </a:extLst>
                </a:gridCol>
                <a:gridCol w="749300">
                  <a:extLst>
                    <a:ext uri="{9D8B030D-6E8A-4147-A177-3AD203B41FA5}">
                      <a16:colId xmlns:a16="http://schemas.microsoft.com/office/drawing/2014/main" val="20005"/>
                    </a:ext>
                  </a:extLst>
                </a:gridCol>
                <a:gridCol w="709612">
                  <a:extLst>
                    <a:ext uri="{9D8B030D-6E8A-4147-A177-3AD203B41FA5}">
                      <a16:colId xmlns:a16="http://schemas.microsoft.com/office/drawing/2014/main" val="20006"/>
                    </a:ext>
                  </a:extLst>
                </a:gridCol>
                <a:gridCol w="287338">
                  <a:extLst>
                    <a:ext uri="{9D8B030D-6E8A-4147-A177-3AD203B41FA5}">
                      <a16:colId xmlns:a16="http://schemas.microsoft.com/office/drawing/2014/main" val="20007"/>
                    </a:ext>
                  </a:extLst>
                </a:gridCol>
                <a:gridCol w="3414712">
                  <a:extLst>
                    <a:ext uri="{9D8B030D-6E8A-4147-A177-3AD203B41FA5}">
                      <a16:colId xmlns:a16="http://schemas.microsoft.com/office/drawing/2014/main" val="20008"/>
                    </a:ext>
                  </a:extLst>
                </a:gridCol>
                <a:gridCol w="384175">
                  <a:extLst>
                    <a:ext uri="{9D8B030D-6E8A-4147-A177-3AD203B41FA5}">
                      <a16:colId xmlns:a16="http://schemas.microsoft.com/office/drawing/2014/main" val="20009"/>
                    </a:ext>
                  </a:extLst>
                </a:gridCol>
              </a:tblGrid>
              <a:tr h="731838">
                <a:tc gridSpan="10">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Queue = 98, 183, 37, 122, 14, 124, 65, 67</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Head starts at 53</a:t>
                      </a:r>
                      <a:endParaRPr kumimoji="0" lang="ko-KR" altLang="en-US" sz="1800" b="1" i="0" u="none" strike="noStrike" cap="none" normalizeH="0" baseline="0">
                        <a:ln>
                          <a:noFill/>
                        </a:ln>
                        <a:solidFill>
                          <a:srgbClr val="FFFFFF"/>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5"/>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6"/>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7"/>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8"/>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9"/>
                  </a:ext>
                </a:extLst>
              </a:tr>
            </a:tbl>
          </a:graphicData>
        </a:graphic>
      </p:graphicFrame>
      <p:sp>
        <p:nvSpPr>
          <p:cNvPr id="10" name="오른쪽 화살표 9"/>
          <p:cNvSpPr/>
          <p:nvPr/>
        </p:nvSpPr>
        <p:spPr bwMode="auto">
          <a:xfrm>
            <a:off x="2403818" y="3207699"/>
            <a:ext cx="1440000"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0700000"/>
            </a:camera>
            <a:lightRig rig="threePt" dir="t"/>
          </a:scene3d>
        </p:spPr>
        <p:txBody>
          <a:bodyPr wrap="none" anchor="ctr"/>
          <a:lstStyle/>
          <a:p>
            <a:pPr latinLnBrk="0">
              <a:defRPr/>
            </a:pPr>
            <a:endParaRPr kumimoji="0" lang="ko-KR" altLang="en-US">
              <a:ea typeface="+mn-ea"/>
            </a:endParaRPr>
          </a:p>
        </p:txBody>
      </p:sp>
      <p:sp>
        <p:nvSpPr>
          <p:cNvPr id="11" name="오른쪽 화살표 10"/>
          <p:cNvSpPr/>
          <p:nvPr/>
        </p:nvSpPr>
        <p:spPr bwMode="auto">
          <a:xfrm>
            <a:off x="3803414" y="3627562"/>
            <a:ext cx="4460029"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1300000"/>
            </a:camera>
            <a:lightRig rig="threePt" dir="t"/>
          </a:scene3d>
        </p:spPr>
        <p:txBody>
          <a:bodyPr wrap="none" anchor="ctr"/>
          <a:lstStyle/>
          <a:p>
            <a:pPr latinLnBrk="0">
              <a:defRPr/>
            </a:pPr>
            <a:endParaRPr kumimoji="0" lang="ko-KR" altLang="en-US">
              <a:ea typeface="+mn-ea"/>
            </a:endParaRPr>
          </a:p>
        </p:txBody>
      </p:sp>
      <p:sp>
        <p:nvSpPr>
          <p:cNvPr id="12" name="오른쪽 화살표 11"/>
          <p:cNvSpPr/>
          <p:nvPr/>
        </p:nvSpPr>
        <p:spPr bwMode="auto">
          <a:xfrm>
            <a:off x="1946618" y="4084757"/>
            <a:ext cx="6279501"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0980000"/>
            </a:camera>
            <a:lightRig rig="threePt" dir="t"/>
          </a:scene3d>
        </p:spPr>
        <p:txBody>
          <a:bodyPr wrap="none" anchor="ctr"/>
          <a:lstStyle/>
          <a:p>
            <a:pPr latinLnBrk="0">
              <a:defRPr/>
            </a:pPr>
            <a:endParaRPr kumimoji="0" lang="ko-KR" altLang="en-US">
              <a:ea typeface="+mn-ea"/>
            </a:endParaRPr>
          </a:p>
        </p:txBody>
      </p:sp>
      <p:sp>
        <p:nvSpPr>
          <p:cNvPr id="13" name="오른쪽 화살표 12"/>
          <p:cNvSpPr/>
          <p:nvPr/>
        </p:nvSpPr>
        <p:spPr bwMode="auto">
          <a:xfrm>
            <a:off x="1937304" y="4476624"/>
            <a:ext cx="2584565" cy="186634"/>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1120000"/>
            </a:camera>
            <a:lightRig rig="threePt" dir="t"/>
          </a:scene3d>
        </p:spPr>
        <p:txBody>
          <a:bodyPr wrap="none" anchor="ctr"/>
          <a:lstStyle/>
          <a:p>
            <a:pPr latinLnBrk="0">
              <a:defRPr/>
            </a:pPr>
            <a:endParaRPr kumimoji="0" lang="ko-KR" altLang="en-US">
              <a:ea typeface="+mn-ea"/>
            </a:endParaRPr>
          </a:p>
        </p:txBody>
      </p:sp>
      <p:sp>
        <p:nvSpPr>
          <p:cNvPr id="14" name="오른쪽 화살표 13"/>
          <p:cNvSpPr/>
          <p:nvPr/>
        </p:nvSpPr>
        <p:spPr bwMode="auto">
          <a:xfrm>
            <a:off x="1256156" y="4905853"/>
            <a:ext cx="3265715"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1160000"/>
            </a:camera>
            <a:lightRig rig="threePt" dir="t"/>
          </a:scene3d>
        </p:spPr>
        <p:txBody>
          <a:bodyPr wrap="none" anchor="ctr"/>
          <a:lstStyle/>
          <a:p>
            <a:pPr latinLnBrk="0">
              <a:defRPr/>
            </a:pPr>
            <a:endParaRPr kumimoji="0" lang="ko-KR" altLang="en-US">
              <a:ea typeface="+mn-ea"/>
            </a:endParaRPr>
          </a:p>
        </p:txBody>
      </p:sp>
      <p:sp>
        <p:nvSpPr>
          <p:cNvPr id="15" name="오른쪽 화살표 14"/>
          <p:cNvSpPr/>
          <p:nvPr/>
        </p:nvSpPr>
        <p:spPr bwMode="auto">
          <a:xfrm>
            <a:off x="1246839" y="5307052"/>
            <a:ext cx="3573609"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1240000"/>
            </a:camera>
            <a:lightRig rig="threePt" dir="t"/>
          </a:scene3d>
        </p:spPr>
        <p:txBody>
          <a:bodyPr wrap="none" anchor="ctr"/>
          <a:lstStyle/>
          <a:p>
            <a:pPr latinLnBrk="0">
              <a:defRPr/>
            </a:pPr>
            <a:endParaRPr kumimoji="0" lang="ko-KR" altLang="en-US">
              <a:ea typeface="+mn-ea"/>
            </a:endParaRPr>
          </a:p>
        </p:txBody>
      </p:sp>
      <p:sp>
        <p:nvSpPr>
          <p:cNvPr id="16" name="오른쪽 화살표 15"/>
          <p:cNvSpPr/>
          <p:nvPr/>
        </p:nvSpPr>
        <p:spPr bwMode="auto">
          <a:xfrm>
            <a:off x="2833030" y="5708282"/>
            <a:ext cx="2015411"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1400000"/>
            </a:camera>
            <a:lightRig rig="threePt" dir="t"/>
          </a:scene3d>
        </p:spPr>
        <p:txBody>
          <a:bodyPr wrap="none" anchor="ctr"/>
          <a:lstStyle/>
          <a:p>
            <a:pPr latinLnBrk="0">
              <a:defRPr/>
            </a:pPr>
            <a:endParaRPr kumimoji="0" lang="ko-KR" altLang="en-US">
              <a:ea typeface="+mn-ea"/>
            </a:endParaRPr>
          </a:p>
        </p:txBody>
      </p:sp>
      <p:sp>
        <p:nvSpPr>
          <p:cNvPr id="19" name="오른쪽 화살표 18"/>
          <p:cNvSpPr/>
          <p:nvPr/>
        </p:nvSpPr>
        <p:spPr bwMode="auto">
          <a:xfrm>
            <a:off x="2739728" y="6128156"/>
            <a:ext cx="438533" cy="186624"/>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000000"/>
            </a:camera>
            <a:lightRig rig="threePt" dir="t"/>
          </a:scene3d>
        </p:spPr>
        <p:txBody>
          <a:bodyPr wrap="none" anchor="ctr"/>
          <a:lstStyle/>
          <a:p>
            <a:pPr latinLnBrk="0">
              <a:defRPr/>
            </a:pPr>
            <a:endParaRPr kumimoji="0" lang="ko-KR" altLang="en-US">
              <a:ea typeface="+mn-ea"/>
            </a:endParaRPr>
          </a:p>
        </p:txBody>
      </p:sp>
      <p:sp>
        <p:nvSpPr>
          <p:cNvPr id="20" name="타원 19"/>
          <p:cNvSpPr>
            <a:spLocks noChangeArrowheads="1"/>
          </p:cNvSpPr>
          <p:nvPr/>
        </p:nvSpPr>
        <p:spPr bwMode="auto">
          <a:xfrm>
            <a:off x="3690863" y="3347170"/>
            <a:ext cx="280988"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1</a:t>
            </a:r>
            <a:endParaRPr kumimoji="0" lang="ko-KR" altLang="en-US" sz="1400">
              <a:solidFill>
                <a:srgbClr val="FF0000"/>
              </a:solidFill>
            </a:endParaRPr>
          </a:p>
        </p:txBody>
      </p:sp>
      <p:sp>
        <p:nvSpPr>
          <p:cNvPr id="21" name="타원 20"/>
          <p:cNvSpPr>
            <a:spLocks noChangeArrowheads="1"/>
          </p:cNvSpPr>
          <p:nvPr/>
        </p:nvSpPr>
        <p:spPr bwMode="auto">
          <a:xfrm>
            <a:off x="8104113" y="3804370"/>
            <a:ext cx="280988"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2</a:t>
            </a:r>
            <a:endParaRPr kumimoji="0" lang="ko-KR" altLang="en-US" sz="1400">
              <a:solidFill>
                <a:srgbClr val="FF0000"/>
              </a:solidFill>
            </a:endParaRPr>
          </a:p>
        </p:txBody>
      </p:sp>
      <p:sp>
        <p:nvSpPr>
          <p:cNvPr id="22" name="타원 21"/>
          <p:cNvSpPr>
            <a:spLocks noChangeArrowheads="1"/>
          </p:cNvSpPr>
          <p:nvPr/>
        </p:nvSpPr>
        <p:spPr bwMode="auto">
          <a:xfrm>
            <a:off x="1806501" y="4196482"/>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3</a:t>
            </a:r>
            <a:endParaRPr kumimoji="0" lang="ko-KR" altLang="en-US" sz="1400">
              <a:solidFill>
                <a:srgbClr val="FF0000"/>
              </a:solidFill>
            </a:endParaRPr>
          </a:p>
        </p:txBody>
      </p:sp>
      <p:sp>
        <p:nvSpPr>
          <p:cNvPr id="23" name="타원 22"/>
          <p:cNvSpPr>
            <a:spLocks noChangeArrowheads="1"/>
          </p:cNvSpPr>
          <p:nvPr/>
        </p:nvSpPr>
        <p:spPr bwMode="auto">
          <a:xfrm>
            <a:off x="4400476" y="4644157"/>
            <a:ext cx="279400" cy="280988"/>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4</a:t>
            </a:r>
            <a:endParaRPr kumimoji="0" lang="ko-KR" altLang="en-US" sz="1400">
              <a:solidFill>
                <a:srgbClr val="FF0000"/>
              </a:solidFill>
            </a:endParaRPr>
          </a:p>
        </p:txBody>
      </p:sp>
      <p:sp>
        <p:nvSpPr>
          <p:cNvPr id="24" name="타원 23"/>
          <p:cNvSpPr>
            <a:spLocks noChangeArrowheads="1"/>
          </p:cNvSpPr>
          <p:nvPr/>
        </p:nvSpPr>
        <p:spPr bwMode="auto">
          <a:xfrm>
            <a:off x="1125463" y="5036270"/>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5</a:t>
            </a:r>
            <a:endParaRPr kumimoji="0" lang="ko-KR" altLang="en-US" sz="1400">
              <a:solidFill>
                <a:srgbClr val="FF0000"/>
              </a:solidFill>
            </a:endParaRPr>
          </a:p>
        </p:txBody>
      </p:sp>
      <p:sp>
        <p:nvSpPr>
          <p:cNvPr id="25" name="타원 24"/>
          <p:cNvSpPr>
            <a:spLocks noChangeArrowheads="1"/>
          </p:cNvSpPr>
          <p:nvPr/>
        </p:nvSpPr>
        <p:spPr bwMode="auto">
          <a:xfrm>
            <a:off x="4698926" y="5466482"/>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6</a:t>
            </a:r>
            <a:endParaRPr kumimoji="0" lang="ko-KR" altLang="en-US" sz="1400">
              <a:solidFill>
                <a:srgbClr val="FF0000"/>
              </a:solidFill>
            </a:endParaRPr>
          </a:p>
        </p:txBody>
      </p:sp>
      <p:sp>
        <p:nvSpPr>
          <p:cNvPr id="26" name="타원 25"/>
          <p:cNvSpPr>
            <a:spLocks noChangeArrowheads="1"/>
          </p:cNvSpPr>
          <p:nvPr/>
        </p:nvSpPr>
        <p:spPr bwMode="auto">
          <a:xfrm>
            <a:off x="2692326" y="5866532"/>
            <a:ext cx="280987" cy="280988"/>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7</a:t>
            </a:r>
            <a:endParaRPr kumimoji="0" lang="ko-KR" altLang="en-US" sz="1400">
              <a:solidFill>
                <a:srgbClr val="FF0000"/>
              </a:solidFill>
            </a:endParaRPr>
          </a:p>
        </p:txBody>
      </p:sp>
      <p:sp>
        <p:nvSpPr>
          <p:cNvPr id="27" name="타원 26"/>
          <p:cNvSpPr>
            <a:spLocks noChangeArrowheads="1"/>
          </p:cNvSpPr>
          <p:nvPr/>
        </p:nvSpPr>
        <p:spPr bwMode="auto">
          <a:xfrm>
            <a:off x="2954263" y="6268170"/>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8</a:t>
            </a:r>
            <a:endParaRPr kumimoji="0" lang="ko-KR" altLang="en-US" sz="1400">
              <a:solidFill>
                <a:srgbClr val="FF0000"/>
              </a:solidFill>
            </a:endParaRPr>
          </a:p>
        </p:txBody>
      </p:sp>
      <p:sp>
        <p:nvSpPr>
          <p:cNvPr id="28" name="TextBox 27"/>
          <p:cNvSpPr txBox="1">
            <a:spLocks noChangeArrowheads="1"/>
          </p:cNvSpPr>
          <p:nvPr/>
        </p:nvSpPr>
        <p:spPr bwMode="auto">
          <a:xfrm>
            <a:off x="1060376" y="2713757"/>
            <a:ext cx="403225" cy="307975"/>
          </a:xfrm>
          <a:prstGeom prst="rect">
            <a:avLst/>
          </a:prstGeom>
          <a:noFill/>
          <a:ln w="9525">
            <a:noFill/>
            <a:miter lim="800000"/>
            <a:headEnd/>
            <a:tailEnd/>
          </a:ln>
        </p:spPr>
        <p:txBody>
          <a:bodyPr wrap="none">
            <a:spAutoFit/>
          </a:bodyPr>
          <a:lstStyle/>
          <a:p>
            <a:pPr latinLnBrk="0"/>
            <a:r>
              <a:rPr kumimoji="0" lang="en-US" altLang="ko-KR" sz="1400"/>
              <a:t>14</a:t>
            </a:r>
            <a:endParaRPr kumimoji="0" lang="ko-KR" altLang="en-US" sz="1400"/>
          </a:p>
        </p:txBody>
      </p:sp>
      <p:sp>
        <p:nvSpPr>
          <p:cNvPr id="29" name="TextBox 28"/>
          <p:cNvSpPr txBox="1">
            <a:spLocks noChangeArrowheads="1"/>
          </p:cNvSpPr>
          <p:nvPr/>
        </p:nvSpPr>
        <p:spPr bwMode="auto">
          <a:xfrm>
            <a:off x="1741413" y="2713757"/>
            <a:ext cx="403225" cy="307975"/>
          </a:xfrm>
          <a:prstGeom prst="rect">
            <a:avLst/>
          </a:prstGeom>
          <a:noFill/>
          <a:ln w="9525">
            <a:noFill/>
            <a:miter lim="800000"/>
            <a:headEnd/>
            <a:tailEnd/>
          </a:ln>
        </p:spPr>
        <p:txBody>
          <a:bodyPr wrap="none">
            <a:spAutoFit/>
          </a:bodyPr>
          <a:lstStyle/>
          <a:p>
            <a:pPr latinLnBrk="0"/>
            <a:r>
              <a:rPr kumimoji="0" lang="en-US" altLang="ko-KR" sz="1400"/>
              <a:t>37</a:t>
            </a:r>
            <a:endParaRPr kumimoji="0" lang="ko-KR" altLang="en-US" sz="1400"/>
          </a:p>
        </p:txBody>
      </p:sp>
      <p:sp>
        <p:nvSpPr>
          <p:cNvPr id="9352" name="TextBox 29"/>
          <p:cNvSpPr txBox="1">
            <a:spLocks noChangeArrowheads="1"/>
          </p:cNvSpPr>
          <p:nvPr/>
        </p:nvSpPr>
        <p:spPr bwMode="auto">
          <a:xfrm>
            <a:off x="612701" y="2713757"/>
            <a:ext cx="293687" cy="307975"/>
          </a:xfrm>
          <a:prstGeom prst="rect">
            <a:avLst/>
          </a:prstGeom>
          <a:noFill/>
          <a:ln w="9525">
            <a:noFill/>
            <a:miter lim="800000"/>
            <a:headEnd/>
            <a:tailEnd/>
          </a:ln>
        </p:spPr>
        <p:txBody>
          <a:bodyPr wrap="none">
            <a:spAutoFit/>
          </a:bodyPr>
          <a:lstStyle/>
          <a:p>
            <a:pPr latinLnBrk="0"/>
            <a:r>
              <a:rPr kumimoji="0" lang="en-US" altLang="ko-KR" sz="1400"/>
              <a:t>0</a:t>
            </a:r>
            <a:endParaRPr kumimoji="0" lang="ko-KR" altLang="en-US" sz="1400"/>
          </a:p>
        </p:txBody>
      </p:sp>
      <p:sp>
        <p:nvSpPr>
          <p:cNvPr id="31" name="TextBox 30"/>
          <p:cNvSpPr txBox="1">
            <a:spLocks noChangeArrowheads="1"/>
          </p:cNvSpPr>
          <p:nvPr/>
        </p:nvSpPr>
        <p:spPr bwMode="auto">
          <a:xfrm>
            <a:off x="2217663" y="2713757"/>
            <a:ext cx="401638" cy="307975"/>
          </a:xfrm>
          <a:prstGeom prst="rect">
            <a:avLst/>
          </a:prstGeom>
          <a:noFill/>
          <a:ln w="9525">
            <a:noFill/>
            <a:miter lim="800000"/>
            <a:headEnd/>
            <a:tailEnd/>
          </a:ln>
        </p:spPr>
        <p:txBody>
          <a:bodyPr wrap="none">
            <a:spAutoFit/>
          </a:bodyPr>
          <a:lstStyle/>
          <a:p>
            <a:pPr latinLnBrk="0"/>
            <a:r>
              <a:rPr kumimoji="0" lang="en-US" altLang="ko-KR" sz="1400"/>
              <a:t>53</a:t>
            </a:r>
            <a:endParaRPr kumimoji="0" lang="ko-KR" altLang="en-US" sz="1400"/>
          </a:p>
        </p:txBody>
      </p:sp>
      <p:sp>
        <p:nvSpPr>
          <p:cNvPr id="32" name="TextBox 31"/>
          <p:cNvSpPr txBox="1">
            <a:spLocks noChangeArrowheads="1"/>
          </p:cNvSpPr>
          <p:nvPr/>
        </p:nvSpPr>
        <p:spPr bwMode="auto">
          <a:xfrm>
            <a:off x="2617713" y="2713757"/>
            <a:ext cx="403225" cy="307975"/>
          </a:xfrm>
          <a:prstGeom prst="rect">
            <a:avLst/>
          </a:prstGeom>
          <a:noFill/>
          <a:ln w="9525">
            <a:noFill/>
            <a:miter lim="800000"/>
            <a:headEnd/>
            <a:tailEnd/>
          </a:ln>
        </p:spPr>
        <p:txBody>
          <a:bodyPr wrap="none">
            <a:spAutoFit/>
          </a:bodyPr>
          <a:lstStyle/>
          <a:p>
            <a:pPr latinLnBrk="0"/>
            <a:r>
              <a:rPr kumimoji="0" lang="en-US" altLang="ko-KR" sz="1400"/>
              <a:t>65</a:t>
            </a:r>
            <a:endParaRPr kumimoji="0" lang="ko-KR" altLang="en-US" sz="1400"/>
          </a:p>
        </p:txBody>
      </p:sp>
      <p:sp>
        <p:nvSpPr>
          <p:cNvPr id="33" name="TextBox 32"/>
          <p:cNvSpPr txBox="1">
            <a:spLocks noChangeArrowheads="1"/>
          </p:cNvSpPr>
          <p:nvPr/>
        </p:nvSpPr>
        <p:spPr bwMode="auto">
          <a:xfrm>
            <a:off x="2879651" y="2713757"/>
            <a:ext cx="403225" cy="307975"/>
          </a:xfrm>
          <a:prstGeom prst="rect">
            <a:avLst/>
          </a:prstGeom>
          <a:noFill/>
          <a:ln w="9525">
            <a:noFill/>
            <a:miter lim="800000"/>
            <a:headEnd/>
            <a:tailEnd/>
          </a:ln>
        </p:spPr>
        <p:txBody>
          <a:bodyPr wrap="none">
            <a:spAutoFit/>
          </a:bodyPr>
          <a:lstStyle/>
          <a:p>
            <a:pPr latinLnBrk="0"/>
            <a:r>
              <a:rPr kumimoji="0" lang="en-US" altLang="ko-KR" sz="1400"/>
              <a:t>67</a:t>
            </a:r>
            <a:endParaRPr kumimoji="0" lang="ko-KR" altLang="en-US" sz="1400"/>
          </a:p>
        </p:txBody>
      </p:sp>
      <p:sp>
        <p:nvSpPr>
          <p:cNvPr id="34" name="TextBox 33"/>
          <p:cNvSpPr txBox="1">
            <a:spLocks noChangeArrowheads="1"/>
          </p:cNvSpPr>
          <p:nvPr/>
        </p:nvSpPr>
        <p:spPr bwMode="auto">
          <a:xfrm>
            <a:off x="3625776" y="2713757"/>
            <a:ext cx="403225" cy="307975"/>
          </a:xfrm>
          <a:prstGeom prst="rect">
            <a:avLst/>
          </a:prstGeom>
          <a:noFill/>
          <a:ln w="9525">
            <a:noFill/>
            <a:miter lim="800000"/>
            <a:headEnd/>
            <a:tailEnd/>
          </a:ln>
        </p:spPr>
        <p:txBody>
          <a:bodyPr wrap="none">
            <a:spAutoFit/>
          </a:bodyPr>
          <a:lstStyle/>
          <a:p>
            <a:pPr latinLnBrk="0"/>
            <a:r>
              <a:rPr kumimoji="0" lang="en-US" altLang="ko-KR" sz="1400"/>
              <a:t>98</a:t>
            </a:r>
            <a:endParaRPr kumimoji="0" lang="ko-KR" altLang="en-US" sz="1400"/>
          </a:p>
        </p:txBody>
      </p:sp>
      <p:sp>
        <p:nvSpPr>
          <p:cNvPr id="35" name="TextBox 34"/>
          <p:cNvSpPr txBox="1">
            <a:spLocks noChangeArrowheads="1"/>
          </p:cNvSpPr>
          <p:nvPr/>
        </p:nvSpPr>
        <p:spPr bwMode="auto">
          <a:xfrm>
            <a:off x="4279826" y="2713757"/>
            <a:ext cx="511175" cy="307975"/>
          </a:xfrm>
          <a:prstGeom prst="rect">
            <a:avLst/>
          </a:prstGeom>
          <a:noFill/>
          <a:ln w="9525">
            <a:noFill/>
            <a:miter lim="800000"/>
            <a:headEnd/>
            <a:tailEnd/>
          </a:ln>
        </p:spPr>
        <p:txBody>
          <a:bodyPr wrap="none">
            <a:spAutoFit/>
          </a:bodyPr>
          <a:lstStyle/>
          <a:p>
            <a:pPr latinLnBrk="0"/>
            <a:r>
              <a:rPr kumimoji="0" lang="en-US" altLang="ko-KR" sz="1400"/>
              <a:t>122</a:t>
            </a:r>
            <a:endParaRPr kumimoji="0" lang="ko-KR" altLang="en-US" sz="1400"/>
          </a:p>
        </p:txBody>
      </p:sp>
      <p:sp>
        <p:nvSpPr>
          <p:cNvPr id="36" name="TextBox 35"/>
          <p:cNvSpPr txBox="1">
            <a:spLocks noChangeArrowheads="1"/>
          </p:cNvSpPr>
          <p:nvPr/>
        </p:nvSpPr>
        <p:spPr bwMode="auto">
          <a:xfrm>
            <a:off x="4578276" y="2713757"/>
            <a:ext cx="511175" cy="307975"/>
          </a:xfrm>
          <a:prstGeom prst="rect">
            <a:avLst/>
          </a:prstGeom>
          <a:noFill/>
          <a:ln w="9525">
            <a:noFill/>
            <a:miter lim="800000"/>
            <a:headEnd/>
            <a:tailEnd/>
          </a:ln>
        </p:spPr>
        <p:txBody>
          <a:bodyPr wrap="none">
            <a:spAutoFit/>
          </a:bodyPr>
          <a:lstStyle/>
          <a:p>
            <a:pPr latinLnBrk="0"/>
            <a:r>
              <a:rPr kumimoji="0" lang="en-US" altLang="ko-KR" sz="1400"/>
              <a:t>124</a:t>
            </a:r>
            <a:endParaRPr kumimoji="0" lang="ko-KR" altLang="en-US" sz="1400"/>
          </a:p>
        </p:txBody>
      </p:sp>
      <p:sp>
        <p:nvSpPr>
          <p:cNvPr id="37" name="TextBox 36"/>
          <p:cNvSpPr txBox="1">
            <a:spLocks noChangeArrowheads="1"/>
          </p:cNvSpPr>
          <p:nvPr/>
        </p:nvSpPr>
        <p:spPr bwMode="auto">
          <a:xfrm>
            <a:off x="7983463" y="2713757"/>
            <a:ext cx="511175" cy="307975"/>
          </a:xfrm>
          <a:prstGeom prst="rect">
            <a:avLst/>
          </a:prstGeom>
          <a:noFill/>
          <a:ln w="9525">
            <a:noFill/>
            <a:miter lim="800000"/>
            <a:headEnd/>
            <a:tailEnd/>
          </a:ln>
        </p:spPr>
        <p:txBody>
          <a:bodyPr wrap="none">
            <a:spAutoFit/>
          </a:bodyPr>
          <a:lstStyle/>
          <a:p>
            <a:pPr latinLnBrk="0"/>
            <a:r>
              <a:rPr kumimoji="0" lang="en-US" altLang="ko-KR" sz="1400"/>
              <a:t>183</a:t>
            </a:r>
            <a:endParaRPr kumimoji="0" lang="ko-KR" altLang="en-US" sz="1400"/>
          </a:p>
        </p:txBody>
      </p:sp>
      <p:sp>
        <p:nvSpPr>
          <p:cNvPr id="9360" name="TextBox 37"/>
          <p:cNvSpPr txBox="1">
            <a:spLocks noChangeArrowheads="1"/>
          </p:cNvSpPr>
          <p:nvPr/>
        </p:nvSpPr>
        <p:spPr bwMode="auto">
          <a:xfrm>
            <a:off x="8385101" y="2713757"/>
            <a:ext cx="511175" cy="307975"/>
          </a:xfrm>
          <a:prstGeom prst="rect">
            <a:avLst/>
          </a:prstGeom>
          <a:noFill/>
          <a:ln w="9525">
            <a:noFill/>
            <a:miter lim="800000"/>
            <a:headEnd/>
            <a:tailEnd/>
          </a:ln>
        </p:spPr>
        <p:txBody>
          <a:bodyPr wrap="none">
            <a:spAutoFit/>
          </a:bodyPr>
          <a:lstStyle/>
          <a:p>
            <a:pPr latinLnBrk="0"/>
            <a:r>
              <a:rPr kumimoji="0" lang="en-US" altLang="ko-KR" sz="1400"/>
              <a:t>199</a:t>
            </a:r>
            <a:endParaRPr kumimoji="0" lang="ko-KR" altLang="en-US" sz="1400"/>
          </a:p>
        </p:txBody>
      </p:sp>
      <p:cxnSp>
        <p:nvCxnSpPr>
          <p:cNvPr id="40" name="직선 화살표 연결선 39"/>
          <p:cNvCxnSpPr>
            <a:cxnSpLocks noChangeShapeType="1"/>
            <a:stCxn id="20" idx="0"/>
            <a:endCxn id="34" idx="2"/>
          </p:cNvCxnSpPr>
          <p:nvPr/>
        </p:nvCxnSpPr>
        <p:spPr bwMode="auto">
          <a:xfrm rot="16200000" flipV="1">
            <a:off x="3667051" y="3182069"/>
            <a:ext cx="325438" cy="4763"/>
          </a:xfrm>
          <a:prstGeom prst="straightConnector1">
            <a:avLst/>
          </a:prstGeom>
          <a:noFill/>
          <a:ln w="12700" algn="ctr">
            <a:solidFill>
              <a:schemeClr val="accent2"/>
            </a:solidFill>
            <a:round/>
            <a:headEnd type="none" w="sm" len="sm"/>
            <a:tailEnd type="arrow" w="med" len="med"/>
          </a:ln>
        </p:spPr>
      </p:cxnSp>
      <p:cxnSp>
        <p:nvCxnSpPr>
          <p:cNvPr id="42" name="직선 화살표 연결선 41"/>
          <p:cNvCxnSpPr>
            <a:cxnSpLocks noChangeShapeType="1"/>
            <a:stCxn id="21" idx="0"/>
            <a:endCxn id="37" idx="2"/>
          </p:cNvCxnSpPr>
          <p:nvPr/>
        </p:nvCxnSpPr>
        <p:spPr bwMode="auto">
          <a:xfrm rot="16200000" flipV="1">
            <a:off x="7850907" y="3409876"/>
            <a:ext cx="782638" cy="6350"/>
          </a:xfrm>
          <a:prstGeom prst="straightConnector1">
            <a:avLst/>
          </a:prstGeom>
          <a:noFill/>
          <a:ln w="12700" algn="ctr">
            <a:solidFill>
              <a:schemeClr val="accent2"/>
            </a:solidFill>
            <a:round/>
            <a:headEnd type="none" w="sm" len="sm"/>
            <a:tailEnd type="arrow" w="med" len="med"/>
          </a:ln>
        </p:spPr>
      </p:cxnSp>
      <p:cxnSp>
        <p:nvCxnSpPr>
          <p:cNvPr id="44" name="직선 화살표 연결선 43"/>
          <p:cNvCxnSpPr>
            <a:cxnSpLocks noChangeShapeType="1"/>
            <a:stCxn id="22" idx="0"/>
            <a:endCxn id="29" idx="2"/>
          </p:cNvCxnSpPr>
          <p:nvPr/>
        </p:nvCxnSpPr>
        <p:spPr bwMode="auto">
          <a:xfrm rot="16200000" flipV="1">
            <a:off x="1357239" y="3607519"/>
            <a:ext cx="1174750" cy="3175"/>
          </a:xfrm>
          <a:prstGeom prst="straightConnector1">
            <a:avLst/>
          </a:prstGeom>
          <a:noFill/>
          <a:ln w="12700" algn="ctr">
            <a:solidFill>
              <a:schemeClr val="accent2"/>
            </a:solidFill>
            <a:round/>
            <a:headEnd type="none" w="sm" len="sm"/>
            <a:tailEnd type="arrow" w="med" len="med"/>
          </a:ln>
        </p:spPr>
      </p:cxnSp>
      <p:cxnSp>
        <p:nvCxnSpPr>
          <p:cNvPr id="46" name="직선 화살표 연결선 45"/>
          <p:cNvCxnSpPr>
            <a:cxnSpLocks noChangeShapeType="1"/>
            <a:stCxn id="23" idx="0"/>
            <a:endCxn id="35" idx="2"/>
          </p:cNvCxnSpPr>
          <p:nvPr/>
        </p:nvCxnSpPr>
        <p:spPr bwMode="auto">
          <a:xfrm rot="16200000" flipV="1">
            <a:off x="3726582" y="3830563"/>
            <a:ext cx="1622425" cy="4763"/>
          </a:xfrm>
          <a:prstGeom prst="straightConnector1">
            <a:avLst/>
          </a:prstGeom>
          <a:noFill/>
          <a:ln w="12700" algn="ctr">
            <a:solidFill>
              <a:schemeClr val="accent2"/>
            </a:solidFill>
            <a:round/>
            <a:headEnd type="none" w="sm" len="sm"/>
            <a:tailEnd type="arrow" w="med" len="med"/>
          </a:ln>
        </p:spPr>
      </p:cxnSp>
      <p:cxnSp>
        <p:nvCxnSpPr>
          <p:cNvPr id="48" name="직선 화살표 연결선 47"/>
          <p:cNvCxnSpPr>
            <a:cxnSpLocks noChangeShapeType="1"/>
            <a:stCxn id="24" idx="0"/>
            <a:endCxn id="28" idx="2"/>
          </p:cNvCxnSpPr>
          <p:nvPr/>
        </p:nvCxnSpPr>
        <p:spPr bwMode="auto">
          <a:xfrm rot="16200000" flipV="1">
            <a:off x="256307" y="4027413"/>
            <a:ext cx="2014538" cy="3175"/>
          </a:xfrm>
          <a:prstGeom prst="straightConnector1">
            <a:avLst/>
          </a:prstGeom>
          <a:noFill/>
          <a:ln w="12700" algn="ctr">
            <a:solidFill>
              <a:schemeClr val="accent2"/>
            </a:solidFill>
            <a:round/>
            <a:headEnd type="none" w="sm" len="sm"/>
            <a:tailEnd type="arrow" w="med" len="med"/>
          </a:ln>
        </p:spPr>
      </p:cxnSp>
      <p:cxnSp>
        <p:nvCxnSpPr>
          <p:cNvPr id="50" name="직선 화살표 연결선 49"/>
          <p:cNvCxnSpPr>
            <a:cxnSpLocks noChangeShapeType="1"/>
            <a:stCxn id="25" idx="0"/>
            <a:endCxn id="36" idx="2"/>
          </p:cNvCxnSpPr>
          <p:nvPr/>
        </p:nvCxnSpPr>
        <p:spPr bwMode="auto">
          <a:xfrm rot="16200000" flipV="1">
            <a:off x="3613870" y="4241725"/>
            <a:ext cx="2444750" cy="4763"/>
          </a:xfrm>
          <a:prstGeom prst="straightConnector1">
            <a:avLst/>
          </a:prstGeom>
          <a:noFill/>
          <a:ln w="12700" algn="ctr">
            <a:solidFill>
              <a:schemeClr val="accent2"/>
            </a:solidFill>
            <a:round/>
            <a:headEnd type="none" w="sm" len="sm"/>
            <a:tailEnd type="arrow" w="med" len="med"/>
          </a:ln>
        </p:spPr>
      </p:cxnSp>
      <p:cxnSp>
        <p:nvCxnSpPr>
          <p:cNvPr id="52" name="직선 화살표 연결선 51"/>
          <p:cNvCxnSpPr>
            <a:cxnSpLocks noChangeShapeType="1"/>
            <a:stCxn id="26" idx="0"/>
            <a:endCxn id="32" idx="2"/>
          </p:cNvCxnSpPr>
          <p:nvPr/>
        </p:nvCxnSpPr>
        <p:spPr bwMode="auto">
          <a:xfrm rot="16200000" flipV="1">
            <a:off x="1404070" y="4436988"/>
            <a:ext cx="2844800" cy="14287"/>
          </a:xfrm>
          <a:prstGeom prst="straightConnector1">
            <a:avLst/>
          </a:prstGeom>
          <a:noFill/>
          <a:ln w="12700" algn="ctr">
            <a:solidFill>
              <a:schemeClr val="accent2"/>
            </a:solidFill>
            <a:round/>
            <a:headEnd type="none" w="sm" len="sm"/>
            <a:tailEnd type="arrow" w="med" len="med"/>
          </a:ln>
        </p:spPr>
      </p:cxnSp>
      <p:cxnSp>
        <p:nvCxnSpPr>
          <p:cNvPr id="56" name="직선 화살표 연결선 55"/>
          <p:cNvCxnSpPr>
            <a:cxnSpLocks noChangeShapeType="1"/>
            <a:stCxn id="27" idx="0"/>
            <a:endCxn id="33" idx="2"/>
          </p:cNvCxnSpPr>
          <p:nvPr/>
        </p:nvCxnSpPr>
        <p:spPr bwMode="auto">
          <a:xfrm rot="16200000" flipV="1">
            <a:off x="1464394" y="4638601"/>
            <a:ext cx="3246438" cy="12700"/>
          </a:xfrm>
          <a:prstGeom prst="straightConnector1">
            <a:avLst/>
          </a:prstGeom>
          <a:noFill/>
          <a:ln w="12700" algn="ctr">
            <a:solidFill>
              <a:schemeClr val="accent2"/>
            </a:solidFill>
            <a:round/>
            <a:headEnd type="none" w="sm" len="sm"/>
            <a:tailEnd type="arrow" w="med" len="med"/>
          </a:ln>
        </p:spPr>
      </p:cxnSp>
      <p:sp>
        <p:nvSpPr>
          <p:cNvPr id="41" name="Text Box 4"/>
          <p:cNvSpPr txBox="1">
            <a:spLocks noChangeArrowheads="1"/>
          </p:cNvSpPr>
          <p:nvPr/>
        </p:nvSpPr>
        <p:spPr bwMode="auto">
          <a:xfrm>
            <a:off x="1152206" y="1016847"/>
            <a:ext cx="5929828" cy="369332"/>
          </a:xfrm>
          <a:prstGeom prst="rect">
            <a:avLst/>
          </a:prstGeom>
          <a:noFill/>
          <a:ln w="9525">
            <a:noFill/>
            <a:miter lim="800000"/>
            <a:headEnd/>
            <a:tailEnd/>
          </a:ln>
          <a:effectLst/>
        </p:spPr>
        <p:txBody>
          <a:bodyPr wrap="none" anchor="ctr">
            <a:spAutoFit/>
          </a:bodyPr>
          <a:lstStyle/>
          <a:p>
            <a:pPr algn="ctr" eaLnBrk="0" latinLnBrk="0" hangingPunct="0">
              <a:spcBef>
                <a:spcPct val="50000"/>
              </a:spcBef>
              <a:defRPr/>
            </a:pPr>
            <a:r>
              <a:rPr lang="en-US" altLang="ko-KR" dirty="0">
                <a:latin typeface="Helvetica" charset="0"/>
                <a:ea typeface="Helvetica" charset="0"/>
                <a:cs typeface="Helvetica" charset="0"/>
              </a:rPr>
              <a:t>How to order the services for the requests in the queue?</a:t>
            </a:r>
            <a:endParaRPr kumimoji="0" lang="en-US" altLang="ko-KR" dirty="0">
              <a:latin typeface="Helvetica" charset="0"/>
              <a:ea typeface="Helvetica" charset="0"/>
              <a:cs typeface="Helvetica" charset="0"/>
            </a:endParaRPr>
          </a:p>
        </p:txBody>
      </p:sp>
    </p:spTree>
    <p:extLst>
      <p:ext uri="{BB962C8B-B14F-4D97-AF65-F5344CB8AC3E}">
        <p14:creationId xmlns:p14="http://schemas.microsoft.com/office/powerpoint/2010/main" val="91872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1"/>
                                        </p:tgtEl>
                                        <p:attrNameLst>
                                          <p:attrName>ppt_x</p:attrName>
                                          <p:attrName>ppt_y</p:attrName>
                                        </p:attrNameLst>
                                      </p:cBhvr>
                                    </p:animMotion>
                                    <p:animRot by="1500000">
                                      <p:cBhvr>
                                        <p:cTn id="7" dur="125" fill="hold">
                                          <p:stCondLst>
                                            <p:cond delay="0"/>
                                          </p:stCondLst>
                                        </p:cTn>
                                        <p:tgtEl>
                                          <p:spTgt spid="31"/>
                                        </p:tgtEl>
                                        <p:attrNameLst>
                                          <p:attrName>r</p:attrName>
                                        </p:attrNameLst>
                                      </p:cBhvr>
                                    </p:animRot>
                                    <p:animRot by="-1500000">
                                      <p:cBhvr>
                                        <p:cTn id="8" dur="125" fill="hold">
                                          <p:stCondLst>
                                            <p:cond delay="125"/>
                                          </p:stCondLst>
                                        </p:cTn>
                                        <p:tgtEl>
                                          <p:spTgt spid="31"/>
                                        </p:tgtEl>
                                        <p:attrNameLst>
                                          <p:attrName>r</p:attrName>
                                        </p:attrNameLst>
                                      </p:cBhvr>
                                    </p:animRot>
                                    <p:animRot by="-1500000">
                                      <p:cBhvr>
                                        <p:cTn id="9" dur="125" fill="hold">
                                          <p:stCondLst>
                                            <p:cond delay="250"/>
                                          </p:stCondLst>
                                        </p:cTn>
                                        <p:tgtEl>
                                          <p:spTgt spid="31"/>
                                        </p:tgtEl>
                                        <p:attrNameLst>
                                          <p:attrName>r</p:attrName>
                                        </p:attrNameLst>
                                      </p:cBhvr>
                                    </p:animRot>
                                    <p:animRot by="1500000">
                                      <p:cBhvr>
                                        <p:cTn id="10" dur="125" fill="hold">
                                          <p:stCondLst>
                                            <p:cond delay="375"/>
                                          </p:stCondLst>
                                        </p:cTn>
                                        <p:tgtEl>
                                          <p:spTgt spid="31"/>
                                        </p:tgtEl>
                                        <p:attrNameLst>
                                          <p:attrName>r</p:attrName>
                                        </p:attrNameLst>
                                      </p:cBhvr>
                                    </p:animRot>
                                  </p:childTnLst>
                                </p:cTn>
                              </p:par>
                            </p:childTnLst>
                          </p:cTn>
                        </p:par>
                        <p:par>
                          <p:cTn id="11" fill="hold">
                            <p:stCondLst>
                              <p:cond delay="550"/>
                            </p:stCondLst>
                            <p:childTnLst>
                              <p:par>
                                <p:cTn id="12" presetID="22" presetClass="entr" presetSubtype="8"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par>
                          <p:cTn id="15" fill="hold">
                            <p:stCondLst>
                              <p:cond delay="1050"/>
                            </p:stCondLst>
                            <p:childTnLst>
                              <p:par>
                                <p:cTn id="16" presetID="39" presetClass="entr" presetSubtype="0" accel="100000"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20"/>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20"/>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20"/>
                                        </p:tgtEl>
                                        <p:attrNameLst>
                                          <p:attrName>ppt_y</p:attrName>
                                        </p:attrNameLst>
                                      </p:cBhvr>
                                      <p:tavLst>
                                        <p:tav tm="0">
                                          <p:val>
                                            <p:strVal val="#ppt_y"/>
                                          </p:val>
                                        </p:tav>
                                        <p:tav tm="100000">
                                          <p:val>
                                            <p:strVal val="#ppt_y"/>
                                          </p:val>
                                        </p:tav>
                                      </p:tavLst>
                                    </p:anim>
                                  </p:childTnLst>
                                </p:cTn>
                              </p:par>
                            </p:childTnLst>
                          </p:cTn>
                        </p:par>
                        <p:par>
                          <p:cTn id="22" fill="hold">
                            <p:stCondLst>
                              <p:cond delay="1550"/>
                            </p:stCondLst>
                            <p:childTnLst>
                              <p:par>
                                <p:cTn id="23" presetID="22" presetClass="entr" presetSubtype="4" fill="hold" nodeType="after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wipe(down)">
                                      <p:cBhvr>
                                        <p:cTn id="25" dur="500"/>
                                        <p:tgtEl>
                                          <p:spTgt spid="40"/>
                                        </p:tgtEl>
                                      </p:cBhvr>
                                    </p:animEffect>
                                  </p:childTnLst>
                                </p:cTn>
                              </p:par>
                            </p:childTnLst>
                          </p:cTn>
                        </p:par>
                        <p:par>
                          <p:cTn id="26" fill="hold">
                            <p:stCondLst>
                              <p:cond delay="2050"/>
                            </p:stCondLst>
                            <p:childTnLst>
                              <p:par>
                                <p:cTn id="27" presetID="34" presetClass="emph" presetSubtype="0" fill="hold" grpId="0" nodeType="afterEffect">
                                  <p:stCondLst>
                                    <p:cond delay="0"/>
                                  </p:stCondLst>
                                  <p:iterate type="lt">
                                    <p:tmPct val="10000"/>
                                  </p:iterate>
                                  <p:childTnLst>
                                    <p:animMotion origin="layout" path="M 0.0 0.0 L 0.0 -0.07213" pathEditMode="relative" ptsTypes="">
                                      <p:cBhvr>
                                        <p:cTn id="28" dur="250" accel="50000" decel="50000" autoRev="1" fill="hold">
                                          <p:stCondLst>
                                            <p:cond delay="0"/>
                                          </p:stCondLst>
                                        </p:cTn>
                                        <p:tgtEl>
                                          <p:spTgt spid="34"/>
                                        </p:tgtEl>
                                        <p:attrNameLst>
                                          <p:attrName>ppt_x</p:attrName>
                                          <p:attrName>ppt_y</p:attrName>
                                        </p:attrNameLst>
                                      </p:cBhvr>
                                    </p:animMotion>
                                    <p:animRot by="1500000">
                                      <p:cBhvr>
                                        <p:cTn id="29" dur="125" fill="hold">
                                          <p:stCondLst>
                                            <p:cond delay="0"/>
                                          </p:stCondLst>
                                        </p:cTn>
                                        <p:tgtEl>
                                          <p:spTgt spid="34"/>
                                        </p:tgtEl>
                                        <p:attrNameLst>
                                          <p:attrName>r</p:attrName>
                                        </p:attrNameLst>
                                      </p:cBhvr>
                                    </p:animRot>
                                    <p:animRot by="-1500000">
                                      <p:cBhvr>
                                        <p:cTn id="30" dur="125" fill="hold">
                                          <p:stCondLst>
                                            <p:cond delay="125"/>
                                          </p:stCondLst>
                                        </p:cTn>
                                        <p:tgtEl>
                                          <p:spTgt spid="34"/>
                                        </p:tgtEl>
                                        <p:attrNameLst>
                                          <p:attrName>r</p:attrName>
                                        </p:attrNameLst>
                                      </p:cBhvr>
                                    </p:animRot>
                                    <p:animRot by="-1500000">
                                      <p:cBhvr>
                                        <p:cTn id="31" dur="125" fill="hold">
                                          <p:stCondLst>
                                            <p:cond delay="250"/>
                                          </p:stCondLst>
                                        </p:cTn>
                                        <p:tgtEl>
                                          <p:spTgt spid="34"/>
                                        </p:tgtEl>
                                        <p:attrNameLst>
                                          <p:attrName>r</p:attrName>
                                        </p:attrNameLst>
                                      </p:cBhvr>
                                    </p:animRot>
                                    <p:animRot by="1500000">
                                      <p:cBhvr>
                                        <p:cTn id="32" dur="125" fill="hold">
                                          <p:stCondLst>
                                            <p:cond delay="375"/>
                                          </p:stCondLst>
                                        </p:cTn>
                                        <p:tgtEl>
                                          <p:spTgt spid="34"/>
                                        </p:tgtEl>
                                        <p:attrNameLst>
                                          <p:attrName>r</p:attrName>
                                        </p:attrNameLst>
                                      </p:cBhvr>
                                    </p:animRot>
                                  </p:childTnLst>
                                </p:cTn>
                              </p:par>
                              <p:par>
                                <p:cTn id="33" presetID="22" presetClass="exit" presetSubtype="4" fill="hold" nodeType="withEffect">
                                  <p:stCondLst>
                                    <p:cond delay="0"/>
                                  </p:stCondLst>
                                  <p:childTnLst>
                                    <p:animEffect transition="out" filter="wipe(down)">
                                      <p:cBhvr>
                                        <p:cTn id="34" dur="500"/>
                                        <p:tgtEl>
                                          <p:spTgt spid="40"/>
                                        </p:tgtEl>
                                      </p:cBhvr>
                                    </p:animEffect>
                                    <p:set>
                                      <p:cBhvr>
                                        <p:cTn id="35" dur="1" fill="hold">
                                          <p:stCondLst>
                                            <p:cond delay="499"/>
                                          </p:stCondLst>
                                        </p:cTn>
                                        <p:tgtEl>
                                          <p:spTgt spid="40"/>
                                        </p:tgtEl>
                                        <p:attrNameLst>
                                          <p:attrName>style.visibility</p:attrName>
                                        </p:attrNameLst>
                                      </p:cBhvr>
                                      <p:to>
                                        <p:strVal val="hidden"/>
                                      </p:to>
                                    </p:set>
                                  </p:childTnLst>
                                </p:cTn>
                              </p:par>
                            </p:childTnLst>
                          </p:cTn>
                        </p:par>
                        <p:par>
                          <p:cTn id="36" fill="hold">
                            <p:stCondLst>
                              <p:cond delay="2600"/>
                            </p:stCondLst>
                            <p:childTnLst>
                              <p:par>
                                <p:cTn id="37" presetID="22" presetClass="entr" presetSubtype="8" fill="hold"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500"/>
                                        <p:tgtEl>
                                          <p:spTgt spid="11"/>
                                        </p:tgtEl>
                                      </p:cBhvr>
                                    </p:animEffect>
                                  </p:childTnLst>
                                </p:cTn>
                              </p:par>
                            </p:childTnLst>
                          </p:cTn>
                        </p:par>
                        <p:par>
                          <p:cTn id="40" fill="hold">
                            <p:stCondLst>
                              <p:cond delay="3100"/>
                            </p:stCondLst>
                            <p:childTnLst>
                              <p:par>
                                <p:cTn id="41" presetID="39" presetClass="entr" presetSubtype="0" accel="100000"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p:cTn id="43" dur="500" fill="hold"/>
                                        <p:tgtEl>
                                          <p:spTgt spid="21"/>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21"/>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21"/>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21"/>
                                        </p:tgtEl>
                                        <p:attrNameLst>
                                          <p:attrName>ppt_y</p:attrName>
                                        </p:attrNameLst>
                                      </p:cBhvr>
                                      <p:tavLst>
                                        <p:tav tm="0">
                                          <p:val>
                                            <p:strVal val="#ppt_y"/>
                                          </p:val>
                                        </p:tav>
                                        <p:tav tm="100000">
                                          <p:val>
                                            <p:strVal val="#ppt_y"/>
                                          </p:val>
                                        </p:tav>
                                      </p:tavLst>
                                    </p:anim>
                                  </p:childTnLst>
                                </p:cTn>
                              </p:par>
                            </p:childTnLst>
                          </p:cTn>
                        </p:par>
                        <p:par>
                          <p:cTn id="47" fill="hold">
                            <p:stCondLst>
                              <p:cond delay="3600"/>
                            </p:stCondLst>
                            <p:childTnLst>
                              <p:par>
                                <p:cTn id="48" presetID="22" presetClass="entr" presetSubtype="4" fill="hold" nodeType="afterEffect">
                                  <p:stCondLst>
                                    <p:cond delay="0"/>
                                  </p:stCondLst>
                                  <p:childTnLst>
                                    <p:set>
                                      <p:cBhvr>
                                        <p:cTn id="49" dur="1" fill="hold">
                                          <p:stCondLst>
                                            <p:cond delay="0"/>
                                          </p:stCondLst>
                                        </p:cTn>
                                        <p:tgtEl>
                                          <p:spTgt spid="42"/>
                                        </p:tgtEl>
                                        <p:attrNameLst>
                                          <p:attrName>style.visibility</p:attrName>
                                        </p:attrNameLst>
                                      </p:cBhvr>
                                      <p:to>
                                        <p:strVal val="visible"/>
                                      </p:to>
                                    </p:set>
                                    <p:animEffect transition="in" filter="wipe(down)">
                                      <p:cBhvr>
                                        <p:cTn id="50" dur="500"/>
                                        <p:tgtEl>
                                          <p:spTgt spid="42"/>
                                        </p:tgtEl>
                                      </p:cBhvr>
                                    </p:animEffect>
                                  </p:childTnLst>
                                </p:cTn>
                              </p:par>
                            </p:childTnLst>
                          </p:cTn>
                        </p:par>
                        <p:par>
                          <p:cTn id="51" fill="hold">
                            <p:stCondLst>
                              <p:cond delay="4100"/>
                            </p:stCondLst>
                            <p:childTnLst>
                              <p:par>
                                <p:cTn id="52" presetID="34" presetClass="emph" presetSubtype="0" fill="hold" grpId="0" nodeType="afterEffect">
                                  <p:stCondLst>
                                    <p:cond delay="0"/>
                                  </p:stCondLst>
                                  <p:iterate type="lt">
                                    <p:tmPct val="10000"/>
                                  </p:iterate>
                                  <p:childTnLst>
                                    <p:animMotion origin="layout" path="M 0.0 0.0 L 0.0 -0.07213" pathEditMode="relative" ptsTypes="">
                                      <p:cBhvr>
                                        <p:cTn id="53" dur="250" accel="50000" decel="50000" autoRev="1" fill="hold">
                                          <p:stCondLst>
                                            <p:cond delay="0"/>
                                          </p:stCondLst>
                                        </p:cTn>
                                        <p:tgtEl>
                                          <p:spTgt spid="37"/>
                                        </p:tgtEl>
                                        <p:attrNameLst>
                                          <p:attrName>ppt_x</p:attrName>
                                          <p:attrName>ppt_y</p:attrName>
                                        </p:attrNameLst>
                                      </p:cBhvr>
                                    </p:animMotion>
                                    <p:animRot by="1500000">
                                      <p:cBhvr>
                                        <p:cTn id="54" dur="125" fill="hold">
                                          <p:stCondLst>
                                            <p:cond delay="0"/>
                                          </p:stCondLst>
                                        </p:cTn>
                                        <p:tgtEl>
                                          <p:spTgt spid="37"/>
                                        </p:tgtEl>
                                        <p:attrNameLst>
                                          <p:attrName>r</p:attrName>
                                        </p:attrNameLst>
                                      </p:cBhvr>
                                    </p:animRot>
                                    <p:animRot by="-1500000">
                                      <p:cBhvr>
                                        <p:cTn id="55" dur="125" fill="hold">
                                          <p:stCondLst>
                                            <p:cond delay="125"/>
                                          </p:stCondLst>
                                        </p:cTn>
                                        <p:tgtEl>
                                          <p:spTgt spid="37"/>
                                        </p:tgtEl>
                                        <p:attrNameLst>
                                          <p:attrName>r</p:attrName>
                                        </p:attrNameLst>
                                      </p:cBhvr>
                                    </p:animRot>
                                    <p:animRot by="-1500000">
                                      <p:cBhvr>
                                        <p:cTn id="56" dur="125" fill="hold">
                                          <p:stCondLst>
                                            <p:cond delay="250"/>
                                          </p:stCondLst>
                                        </p:cTn>
                                        <p:tgtEl>
                                          <p:spTgt spid="37"/>
                                        </p:tgtEl>
                                        <p:attrNameLst>
                                          <p:attrName>r</p:attrName>
                                        </p:attrNameLst>
                                      </p:cBhvr>
                                    </p:animRot>
                                    <p:animRot by="1500000">
                                      <p:cBhvr>
                                        <p:cTn id="57" dur="125" fill="hold">
                                          <p:stCondLst>
                                            <p:cond delay="375"/>
                                          </p:stCondLst>
                                        </p:cTn>
                                        <p:tgtEl>
                                          <p:spTgt spid="37"/>
                                        </p:tgtEl>
                                        <p:attrNameLst>
                                          <p:attrName>r</p:attrName>
                                        </p:attrNameLst>
                                      </p:cBhvr>
                                    </p:animRot>
                                  </p:childTnLst>
                                </p:cTn>
                              </p:par>
                              <p:par>
                                <p:cTn id="58" presetID="22" presetClass="exit" presetSubtype="4" fill="hold" nodeType="withEffect">
                                  <p:stCondLst>
                                    <p:cond delay="0"/>
                                  </p:stCondLst>
                                  <p:childTnLst>
                                    <p:animEffect transition="out" filter="wipe(down)">
                                      <p:cBhvr>
                                        <p:cTn id="59" dur="500"/>
                                        <p:tgtEl>
                                          <p:spTgt spid="42"/>
                                        </p:tgtEl>
                                      </p:cBhvr>
                                    </p:animEffect>
                                    <p:set>
                                      <p:cBhvr>
                                        <p:cTn id="60" dur="1" fill="hold">
                                          <p:stCondLst>
                                            <p:cond delay="499"/>
                                          </p:stCondLst>
                                        </p:cTn>
                                        <p:tgtEl>
                                          <p:spTgt spid="42"/>
                                        </p:tgtEl>
                                        <p:attrNameLst>
                                          <p:attrName>style.visibility</p:attrName>
                                        </p:attrNameLst>
                                      </p:cBhvr>
                                      <p:to>
                                        <p:strVal val="hidden"/>
                                      </p:to>
                                    </p:set>
                                  </p:childTnLst>
                                </p:cTn>
                              </p:par>
                            </p:childTnLst>
                          </p:cTn>
                        </p:par>
                        <p:par>
                          <p:cTn id="61" fill="hold">
                            <p:stCondLst>
                              <p:cond delay="4700"/>
                            </p:stCondLst>
                            <p:childTnLst>
                              <p:par>
                                <p:cTn id="62" presetID="22" presetClass="entr" presetSubtype="2" fill="hold" nodeType="after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wipe(right)">
                                      <p:cBhvr>
                                        <p:cTn id="64" dur="500"/>
                                        <p:tgtEl>
                                          <p:spTgt spid="12"/>
                                        </p:tgtEl>
                                      </p:cBhvr>
                                    </p:animEffect>
                                  </p:childTnLst>
                                </p:cTn>
                              </p:par>
                            </p:childTnLst>
                          </p:cTn>
                        </p:par>
                        <p:par>
                          <p:cTn id="65" fill="hold">
                            <p:stCondLst>
                              <p:cond delay="5200"/>
                            </p:stCondLst>
                            <p:childTnLst>
                              <p:par>
                                <p:cTn id="66" presetID="39" presetClass="entr" presetSubtype="0" accel="100000"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ppt_h</p:attrName>
                                        </p:attrNameLst>
                                      </p:cBhvr>
                                      <p:tavLst>
                                        <p:tav tm="0">
                                          <p:val>
                                            <p:strVal val="#ppt_h/20"/>
                                          </p:val>
                                        </p:tav>
                                        <p:tav tm="50000">
                                          <p:val>
                                            <p:strVal val="#ppt_h/20"/>
                                          </p:val>
                                        </p:tav>
                                        <p:tav tm="100000">
                                          <p:val>
                                            <p:strVal val="#ppt_h"/>
                                          </p:val>
                                        </p:tav>
                                      </p:tavLst>
                                    </p:anim>
                                    <p:anim calcmode="lin" valueType="num">
                                      <p:cBhvr>
                                        <p:cTn id="69" dur="500" fill="hold"/>
                                        <p:tgtEl>
                                          <p:spTgt spid="22"/>
                                        </p:tgtEl>
                                        <p:attrNameLst>
                                          <p:attrName>ppt_w</p:attrName>
                                        </p:attrNameLst>
                                      </p:cBhvr>
                                      <p:tavLst>
                                        <p:tav tm="0">
                                          <p:val>
                                            <p:strVal val="#ppt_w+.3"/>
                                          </p:val>
                                        </p:tav>
                                        <p:tav tm="50000">
                                          <p:val>
                                            <p:strVal val="#ppt_w+.3"/>
                                          </p:val>
                                        </p:tav>
                                        <p:tav tm="100000">
                                          <p:val>
                                            <p:strVal val="#ppt_w"/>
                                          </p:val>
                                        </p:tav>
                                      </p:tavLst>
                                    </p:anim>
                                    <p:anim calcmode="lin" valueType="num">
                                      <p:cBhvr>
                                        <p:cTn id="70" dur="500" fill="hold"/>
                                        <p:tgtEl>
                                          <p:spTgt spid="22"/>
                                        </p:tgtEl>
                                        <p:attrNameLst>
                                          <p:attrName>ppt_x</p:attrName>
                                        </p:attrNameLst>
                                      </p:cBhvr>
                                      <p:tavLst>
                                        <p:tav tm="0">
                                          <p:val>
                                            <p:strVal val="#ppt_x-.3"/>
                                          </p:val>
                                        </p:tav>
                                        <p:tav tm="50000">
                                          <p:val>
                                            <p:strVal val="#ppt_x"/>
                                          </p:val>
                                        </p:tav>
                                        <p:tav tm="100000">
                                          <p:val>
                                            <p:strVal val="#ppt_x"/>
                                          </p:val>
                                        </p:tav>
                                      </p:tavLst>
                                    </p:anim>
                                    <p:anim calcmode="lin" valueType="num">
                                      <p:cBhvr>
                                        <p:cTn id="71" dur="500" fill="hold"/>
                                        <p:tgtEl>
                                          <p:spTgt spid="22"/>
                                        </p:tgtEl>
                                        <p:attrNameLst>
                                          <p:attrName>ppt_y</p:attrName>
                                        </p:attrNameLst>
                                      </p:cBhvr>
                                      <p:tavLst>
                                        <p:tav tm="0">
                                          <p:val>
                                            <p:strVal val="#ppt_y"/>
                                          </p:val>
                                        </p:tav>
                                        <p:tav tm="100000">
                                          <p:val>
                                            <p:strVal val="#ppt_y"/>
                                          </p:val>
                                        </p:tav>
                                      </p:tavLst>
                                    </p:anim>
                                  </p:childTnLst>
                                </p:cTn>
                              </p:par>
                            </p:childTnLst>
                          </p:cTn>
                        </p:par>
                        <p:par>
                          <p:cTn id="72" fill="hold">
                            <p:stCondLst>
                              <p:cond delay="5700"/>
                            </p:stCondLst>
                            <p:childTnLst>
                              <p:par>
                                <p:cTn id="73" presetID="22" presetClass="entr" presetSubtype="4" fill="hold" nodeType="afterEffect">
                                  <p:stCondLst>
                                    <p:cond delay="0"/>
                                  </p:stCondLst>
                                  <p:childTnLst>
                                    <p:set>
                                      <p:cBhvr>
                                        <p:cTn id="74" dur="1" fill="hold">
                                          <p:stCondLst>
                                            <p:cond delay="0"/>
                                          </p:stCondLst>
                                        </p:cTn>
                                        <p:tgtEl>
                                          <p:spTgt spid="44"/>
                                        </p:tgtEl>
                                        <p:attrNameLst>
                                          <p:attrName>style.visibility</p:attrName>
                                        </p:attrNameLst>
                                      </p:cBhvr>
                                      <p:to>
                                        <p:strVal val="visible"/>
                                      </p:to>
                                    </p:set>
                                    <p:animEffect transition="in" filter="wipe(down)">
                                      <p:cBhvr>
                                        <p:cTn id="75" dur="500"/>
                                        <p:tgtEl>
                                          <p:spTgt spid="44"/>
                                        </p:tgtEl>
                                      </p:cBhvr>
                                    </p:animEffect>
                                  </p:childTnLst>
                                </p:cTn>
                              </p:par>
                            </p:childTnLst>
                          </p:cTn>
                        </p:par>
                        <p:par>
                          <p:cTn id="76" fill="hold">
                            <p:stCondLst>
                              <p:cond delay="6200"/>
                            </p:stCondLst>
                            <p:childTnLst>
                              <p:par>
                                <p:cTn id="77" presetID="34" presetClass="emph" presetSubtype="0" fill="hold" grpId="0" nodeType="afterEffect">
                                  <p:stCondLst>
                                    <p:cond delay="0"/>
                                  </p:stCondLst>
                                  <p:iterate type="lt">
                                    <p:tmPct val="10000"/>
                                  </p:iterate>
                                  <p:childTnLst>
                                    <p:animMotion origin="layout" path="M 0.0 0.0 L 0.0 -0.07213" pathEditMode="relative" ptsTypes="">
                                      <p:cBhvr>
                                        <p:cTn id="78" dur="250" accel="50000" decel="50000" autoRev="1" fill="hold">
                                          <p:stCondLst>
                                            <p:cond delay="0"/>
                                          </p:stCondLst>
                                        </p:cTn>
                                        <p:tgtEl>
                                          <p:spTgt spid="29"/>
                                        </p:tgtEl>
                                        <p:attrNameLst>
                                          <p:attrName>ppt_x</p:attrName>
                                          <p:attrName>ppt_y</p:attrName>
                                        </p:attrNameLst>
                                      </p:cBhvr>
                                    </p:animMotion>
                                    <p:animRot by="1500000">
                                      <p:cBhvr>
                                        <p:cTn id="79" dur="125" fill="hold">
                                          <p:stCondLst>
                                            <p:cond delay="0"/>
                                          </p:stCondLst>
                                        </p:cTn>
                                        <p:tgtEl>
                                          <p:spTgt spid="29"/>
                                        </p:tgtEl>
                                        <p:attrNameLst>
                                          <p:attrName>r</p:attrName>
                                        </p:attrNameLst>
                                      </p:cBhvr>
                                    </p:animRot>
                                    <p:animRot by="-1500000">
                                      <p:cBhvr>
                                        <p:cTn id="80" dur="125" fill="hold">
                                          <p:stCondLst>
                                            <p:cond delay="125"/>
                                          </p:stCondLst>
                                        </p:cTn>
                                        <p:tgtEl>
                                          <p:spTgt spid="29"/>
                                        </p:tgtEl>
                                        <p:attrNameLst>
                                          <p:attrName>r</p:attrName>
                                        </p:attrNameLst>
                                      </p:cBhvr>
                                    </p:animRot>
                                    <p:animRot by="-1500000">
                                      <p:cBhvr>
                                        <p:cTn id="81" dur="125" fill="hold">
                                          <p:stCondLst>
                                            <p:cond delay="250"/>
                                          </p:stCondLst>
                                        </p:cTn>
                                        <p:tgtEl>
                                          <p:spTgt spid="29"/>
                                        </p:tgtEl>
                                        <p:attrNameLst>
                                          <p:attrName>r</p:attrName>
                                        </p:attrNameLst>
                                      </p:cBhvr>
                                    </p:animRot>
                                    <p:animRot by="1500000">
                                      <p:cBhvr>
                                        <p:cTn id="82" dur="125" fill="hold">
                                          <p:stCondLst>
                                            <p:cond delay="375"/>
                                          </p:stCondLst>
                                        </p:cTn>
                                        <p:tgtEl>
                                          <p:spTgt spid="29"/>
                                        </p:tgtEl>
                                        <p:attrNameLst>
                                          <p:attrName>r</p:attrName>
                                        </p:attrNameLst>
                                      </p:cBhvr>
                                    </p:animRot>
                                  </p:childTnLst>
                                </p:cTn>
                              </p:par>
                              <p:par>
                                <p:cTn id="83" presetID="22" presetClass="exit" presetSubtype="4" fill="hold" nodeType="withEffect">
                                  <p:stCondLst>
                                    <p:cond delay="0"/>
                                  </p:stCondLst>
                                  <p:childTnLst>
                                    <p:animEffect transition="out" filter="wipe(down)">
                                      <p:cBhvr>
                                        <p:cTn id="84" dur="500"/>
                                        <p:tgtEl>
                                          <p:spTgt spid="44"/>
                                        </p:tgtEl>
                                      </p:cBhvr>
                                    </p:animEffect>
                                    <p:set>
                                      <p:cBhvr>
                                        <p:cTn id="85" dur="1" fill="hold">
                                          <p:stCondLst>
                                            <p:cond delay="499"/>
                                          </p:stCondLst>
                                        </p:cTn>
                                        <p:tgtEl>
                                          <p:spTgt spid="44"/>
                                        </p:tgtEl>
                                        <p:attrNameLst>
                                          <p:attrName>style.visibility</p:attrName>
                                        </p:attrNameLst>
                                      </p:cBhvr>
                                      <p:to>
                                        <p:strVal val="hidden"/>
                                      </p:to>
                                    </p:set>
                                  </p:childTnLst>
                                </p:cTn>
                              </p:par>
                            </p:childTnLst>
                          </p:cTn>
                        </p:par>
                        <p:par>
                          <p:cTn id="86" fill="hold">
                            <p:stCondLst>
                              <p:cond delay="6750"/>
                            </p:stCondLst>
                            <p:childTnLst>
                              <p:par>
                                <p:cTn id="87" presetID="22" presetClass="entr" presetSubtype="8" fill="hold" nodeType="afterEffect">
                                  <p:stCondLst>
                                    <p:cond delay="0"/>
                                  </p:stCondLst>
                                  <p:childTnLst>
                                    <p:set>
                                      <p:cBhvr>
                                        <p:cTn id="88" dur="1" fill="hold">
                                          <p:stCondLst>
                                            <p:cond delay="0"/>
                                          </p:stCondLst>
                                        </p:cTn>
                                        <p:tgtEl>
                                          <p:spTgt spid="13"/>
                                        </p:tgtEl>
                                        <p:attrNameLst>
                                          <p:attrName>style.visibility</p:attrName>
                                        </p:attrNameLst>
                                      </p:cBhvr>
                                      <p:to>
                                        <p:strVal val="visible"/>
                                      </p:to>
                                    </p:set>
                                    <p:animEffect transition="in" filter="wipe(left)">
                                      <p:cBhvr>
                                        <p:cTn id="89" dur="500"/>
                                        <p:tgtEl>
                                          <p:spTgt spid="13"/>
                                        </p:tgtEl>
                                      </p:cBhvr>
                                    </p:animEffect>
                                  </p:childTnLst>
                                </p:cTn>
                              </p:par>
                            </p:childTnLst>
                          </p:cTn>
                        </p:par>
                        <p:par>
                          <p:cTn id="90" fill="hold">
                            <p:stCondLst>
                              <p:cond delay="7250"/>
                            </p:stCondLst>
                            <p:childTnLst>
                              <p:par>
                                <p:cTn id="91" presetID="39" presetClass="entr" presetSubtype="0" accel="10000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 calcmode="lin" valueType="num">
                                      <p:cBhvr>
                                        <p:cTn id="93" dur="500" fill="hold"/>
                                        <p:tgtEl>
                                          <p:spTgt spid="23"/>
                                        </p:tgtEl>
                                        <p:attrNameLst>
                                          <p:attrName>ppt_h</p:attrName>
                                        </p:attrNameLst>
                                      </p:cBhvr>
                                      <p:tavLst>
                                        <p:tav tm="0">
                                          <p:val>
                                            <p:strVal val="#ppt_h/20"/>
                                          </p:val>
                                        </p:tav>
                                        <p:tav tm="50000">
                                          <p:val>
                                            <p:strVal val="#ppt_h/20"/>
                                          </p:val>
                                        </p:tav>
                                        <p:tav tm="100000">
                                          <p:val>
                                            <p:strVal val="#ppt_h"/>
                                          </p:val>
                                        </p:tav>
                                      </p:tavLst>
                                    </p:anim>
                                    <p:anim calcmode="lin" valueType="num">
                                      <p:cBhvr>
                                        <p:cTn id="94" dur="500" fill="hold"/>
                                        <p:tgtEl>
                                          <p:spTgt spid="23"/>
                                        </p:tgtEl>
                                        <p:attrNameLst>
                                          <p:attrName>ppt_w</p:attrName>
                                        </p:attrNameLst>
                                      </p:cBhvr>
                                      <p:tavLst>
                                        <p:tav tm="0">
                                          <p:val>
                                            <p:strVal val="#ppt_w+.3"/>
                                          </p:val>
                                        </p:tav>
                                        <p:tav tm="50000">
                                          <p:val>
                                            <p:strVal val="#ppt_w+.3"/>
                                          </p:val>
                                        </p:tav>
                                        <p:tav tm="100000">
                                          <p:val>
                                            <p:strVal val="#ppt_w"/>
                                          </p:val>
                                        </p:tav>
                                      </p:tavLst>
                                    </p:anim>
                                    <p:anim calcmode="lin" valueType="num">
                                      <p:cBhvr>
                                        <p:cTn id="95" dur="500" fill="hold"/>
                                        <p:tgtEl>
                                          <p:spTgt spid="23"/>
                                        </p:tgtEl>
                                        <p:attrNameLst>
                                          <p:attrName>ppt_x</p:attrName>
                                        </p:attrNameLst>
                                      </p:cBhvr>
                                      <p:tavLst>
                                        <p:tav tm="0">
                                          <p:val>
                                            <p:strVal val="#ppt_x-.3"/>
                                          </p:val>
                                        </p:tav>
                                        <p:tav tm="50000">
                                          <p:val>
                                            <p:strVal val="#ppt_x"/>
                                          </p:val>
                                        </p:tav>
                                        <p:tav tm="100000">
                                          <p:val>
                                            <p:strVal val="#ppt_x"/>
                                          </p:val>
                                        </p:tav>
                                      </p:tavLst>
                                    </p:anim>
                                    <p:anim calcmode="lin" valueType="num">
                                      <p:cBhvr>
                                        <p:cTn id="96" dur="500" fill="hold"/>
                                        <p:tgtEl>
                                          <p:spTgt spid="23"/>
                                        </p:tgtEl>
                                        <p:attrNameLst>
                                          <p:attrName>ppt_y</p:attrName>
                                        </p:attrNameLst>
                                      </p:cBhvr>
                                      <p:tavLst>
                                        <p:tav tm="0">
                                          <p:val>
                                            <p:strVal val="#ppt_y"/>
                                          </p:val>
                                        </p:tav>
                                        <p:tav tm="100000">
                                          <p:val>
                                            <p:strVal val="#ppt_y"/>
                                          </p:val>
                                        </p:tav>
                                      </p:tavLst>
                                    </p:anim>
                                  </p:childTnLst>
                                </p:cTn>
                              </p:par>
                            </p:childTnLst>
                          </p:cTn>
                        </p:par>
                        <p:par>
                          <p:cTn id="97" fill="hold">
                            <p:stCondLst>
                              <p:cond delay="7750"/>
                            </p:stCondLst>
                            <p:childTnLst>
                              <p:par>
                                <p:cTn id="98" presetID="22" presetClass="entr" presetSubtype="4" fill="hold" nodeType="afterEffect">
                                  <p:stCondLst>
                                    <p:cond delay="0"/>
                                  </p:stCondLst>
                                  <p:childTnLst>
                                    <p:set>
                                      <p:cBhvr>
                                        <p:cTn id="99" dur="1" fill="hold">
                                          <p:stCondLst>
                                            <p:cond delay="0"/>
                                          </p:stCondLst>
                                        </p:cTn>
                                        <p:tgtEl>
                                          <p:spTgt spid="46"/>
                                        </p:tgtEl>
                                        <p:attrNameLst>
                                          <p:attrName>style.visibility</p:attrName>
                                        </p:attrNameLst>
                                      </p:cBhvr>
                                      <p:to>
                                        <p:strVal val="visible"/>
                                      </p:to>
                                    </p:set>
                                    <p:animEffect transition="in" filter="wipe(down)">
                                      <p:cBhvr>
                                        <p:cTn id="100" dur="500"/>
                                        <p:tgtEl>
                                          <p:spTgt spid="46"/>
                                        </p:tgtEl>
                                      </p:cBhvr>
                                    </p:animEffect>
                                  </p:childTnLst>
                                </p:cTn>
                              </p:par>
                            </p:childTnLst>
                          </p:cTn>
                        </p:par>
                        <p:par>
                          <p:cTn id="101" fill="hold">
                            <p:stCondLst>
                              <p:cond delay="8250"/>
                            </p:stCondLst>
                            <p:childTnLst>
                              <p:par>
                                <p:cTn id="102" presetID="34" presetClass="emph" presetSubtype="0" fill="hold" grpId="0" nodeType="afterEffect">
                                  <p:stCondLst>
                                    <p:cond delay="0"/>
                                  </p:stCondLst>
                                  <p:iterate type="lt">
                                    <p:tmPct val="10000"/>
                                  </p:iterate>
                                  <p:childTnLst>
                                    <p:animMotion origin="layout" path="M 0.0 0.0 L 0.0 -0.07213" pathEditMode="relative" ptsTypes="">
                                      <p:cBhvr>
                                        <p:cTn id="103" dur="250" accel="50000" decel="50000" autoRev="1" fill="hold">
                                          <p:stCondLst>
                                            <p:cond delay="0"/>
                                          </p:stCondLst>
                                        </p:cTn>
                                        <p:tgtEl>
                                          <p:spTgt spid="35"/>
                                        </p:tgtEl>
                                        <p:attrNameLst>
                                          <p:attrName>ppt_x</p:attrName>
                                          <p:attrName>ppt_y</p:attrName>
                                        </p:attrNameLst>
                                      </p:cBhvr>
                                    </p:animMotion>
                                    <p:animRot by="1500000">
                                      <p:cBhvr>
                                        <p:cTn id="104" dur="125" fill="hold">
                                          <p:stCondLst>
                                            <p:cond delay="0"/>
                                          </p:stCondLst>
                                        </p:cTn>
                                        <p:tgtEl>
                                          <p:spTgt spid="35"/>
                                        </p:tgtEl>
                                        <p:attrNameLst>
                                          <p:attrName>r</p:attrName>
                                        </p:attrNameLst>
                                      </p:cBhvr>
                                    </p:animRot>
                                    <p:animRot by="-1500000">
                                      <p:cBhvr>
                                        <p:cTn id="105" dur="125" fill="hold">
                                          <p:stCondLst>
                                            <p:cond delay="125"/>
                                          </p:stCondLst>
                                        </p:cTn>
                                        <p:tgtEl>
                                          <p:spTgt spid="35"/>
                                        </p:tgtEl>
                                        <p:attrNameLst>
                                          <p:attrName>r</p:attrName>
                                        </p:attrNameLst>
                                      </p:cBhvr>
                                    </p:animRot>
                                    <p:animRot by="-1500000">
                                      <p:cBhvr>
                                        <p:cTn id="106" dur="125" fill="hold">
                                          <p:stCondLst>
                                            <p:cond delay="250"/>
                                          </p:stCondLst>
                                        </p:cTn>
                                        <p:tgtEl>
                                          <p:spTgt spid="35"/>
                                        </p:tgtEl>
                                        <p:attrNameLst>
                                          <p:attrName>r</p:attrName>
                                        </p:attrNameLst>
                                      </p:cBhvr>
                                    </p:animRot>
                                    <p:animRot by="1500000">
                                      <p:cBhvr>
                                        <p:cTn id="107" dur="125" fill="hold">
                                          <p:stCondLst>
                                            <p:cond delay="375"/>
                                          </p:stCondLst>
                                        </p:cTn>
                                        <p:tgtEl>
                                          <p:spTgt spid="35"/>
                                        </p:tgtEl>
                                        <p:attrNameLst>
                                          <p:attrName>r</p:attrName>
                                        </p:attrNameLst>
                                      </p:cBhvr>
                                    </p:animRot>
                                  </p:childTnLst>
                                </p:cTn>
                              </p:par>
                              <p:par>
                                <p:cTn id="108" presetID="22" presetClass="exit" presetSubtype="4" fill="hold" nodeType="withEffect">
                                  <p:stCondLst>
                                    <p:cond delay="0"/>
                                  </p:stCondLst>
                                  <p:childTnLst>
                                    <p:animEffect transition="out" filter="wipe(down)">
                                      <p:cBhvr>
                                        <p:cTn id="109" dur="500"/>
                                        <p:tgtEl>
                                          <p:spTgt spid="46"/>
                                        </p:tgtEl>
                                      </p:cBhvr>
                                    </p:animEffect>
                                    <p:set>
                                      <p:cBhvr>
                                        <p:cTn id="110" dur="1" fill="hold">
                                          <p:stCondLst>
                                            <p:cond delay="499"/>
                                          </p:stCondLst>
                                        </p:cTn>
                                        <p:tgtEl>
                                          <p:spTgt spid="46"/>
                                        </p:tgtEl>
                                        <p:attrNameLst>
                                          <p:attrName>style.visibility</p:attrName>
                                        </p:attrNameLst>
                                      </p:cBhvr>
                                      <p:to>
                                        <p:strVal val="hidden"/>
                                      </p:to>
                                    </p:set>
                                  </p:childTnLst>
                                </p:cTn>
                              </p:par>
                            </p:childTnLst>
                          </p:cTn>
                        </p:par>
                        <p:par>
                          <p:cTn id="111" fill="hold">
                            <p:stCondLst>
                              <p:cond delay="8850"/>
                            </p:stCondLst>
                            <p:childTnLst>
                              <p:par>
                                <p:cTn id="112" presetID="22" presetClass="entr" presetSubtype="2" fill="hold" nodeType="afterEffect">
                                  <p:stCondLst>
                                    <p:cond delay="0"/>
                                  </p:stCondLst>
                                  <p:childTnLst>
                                    <p:set>
                                      <p:cBhvr>
                                        <p:cTn id="113" dur="1" fill="hold">
                                          <p:stCondLst>
                                            <p:cond delay="0"/>
                                          </p:stCondLst>
                                        </p:cTn>
                                        <p:tgtEl>
                                          <p:spTgt spid="14"/>
                                        </p:tgtEl>
                                        <p:attrNameLst>
                                          <p:attrName>style.visibility</p:attrName>
                                        </p:attrNameLst>
                                      </p:cBhvr>
                                      <p:to>
                                        <p:strVal val="visible"/>
                                      </p:to>
                                    </p:set>
                                    <p:animEffect transition="in" filter="wipe(right)">
                                      <p:cBhvr>
                                        <p:cTn id="114" dur="500"/>
                                        <p:tgtEl>
                                          <p:spTgt spid="14"/>
                                        </p:tgtEl>
                                      </p:cBhvr>
                                    </p:animEffect>
                                  </p:childTnLst>
                                </p:cTn>
                              </p:par>
                            </p:childTnLst>
                          </p:cTn>
                        </p:par>
                        <p:par>
                          <p:cTn id="115" fill="hold">
                            <p:stCondLst>
                              <p:cond delay="9350"/>
                            </p:stCondLst>
                            <p:childTnLst>
                              <p:par>
                                <p:cTn id="116" presetID="39" presetClass="entr" presetSubtype="0" accel="100000" fill="hold" grpId="0" nodeType="afterEffect">
                                  <p:stCondLst>
                                    <p:cond delay="0"/>
                                  </p:stCondLst>
                                  <p:childTnLst>
                                    <p:set>
                                      <p:cBhvr>
                                        <p:cTn id="117" dur="1" fill="hold">
                                          <p:stCondLst>
                                            <p:cond delay="0"/>
                                          </p:stCondLst>
                                        </p:cTn>
                                        <p:tgtEl>
                                          <p:spTgt spid="24"/>
                                        </p:tgtEl>
                                        <p:attrNameLst>
                                          <p:attrName>style.visibility</p:attrName>
                                        </p:attrNameLst>
                                      </p:cBhvr>
                                      <p:to>
                                        <p:strVal val="visible"/>
                                      </p:to>
                                    </p:set>
                                    <p:anim calcmode="lin" valueType="num">
                                      <p:cBhvr>
                                        <p:cTn id="118" dur="500" fill="hold"/>
                                        <p:tgtEl>
                                          <p:spTgt spid="24"/>
                                        </p:tgtEl>
                                        <p:attrNameLst>
                                          <p:attrName>ppt_h</p:attrName>
                                        </p:attrNameLst>
                                      </p:cBhvr>
                                      <p:tavLst>
                                        <p:tav tm="0">
                                          <p:val>
                                            <p:strVal val="#ppt_h/20"/>
                                          </p:val>
                                        </p:tav>
                                        <p:tav tm="50000">
                                          <p:val>
                                            <p:strVal val="#ppt_h/20"/>
                                          </p:val>
                                        </p:tav>
                                        <p:tav tm="100000">
                                          <p:val>
                                            <p:strVal val="#ppt_h"/>
                                          </p:val>
                                        </p:tav>
                                      </p:tavLst>
                                    </p:anim>
                                    <p:anim calcmode="lin" valueType="num">
                                      <p:cBhvr>
                                        <p:cTn id="119" dur="500" fill="hold"/>
                                        <p:tgtEl>
                                          <p:spTgt spid="24"/>
                                        </p:tgtEl>
                                        <p:attrNameLst>
                                          <p:attrName>ppt_w</p:attrName>
                                        </p:attrNameLst>
                                      </p:cBhvr>
                                      <p:tavLst>
                                        <p:tav tm="0">
                                          <p:val>
                                            <p:strVal val="#ppt_w+.3"/>
                                          </p:val>
                                        </p:tav>
                                        <p:tav tm="50000">
                                          <p:val>
                                            <p:strVal val="#ppt_w+.3"/>
                                          </p:val>
                                        </p:tav>
                                        <p:tav tm="100000">
                                          <p:val>
                                            <p:strVal val="#ppt_w"/>
                                          </p:val>
                                        </p:tav>
                                      </p:tavLst>
                                    </p:anim>
                                    <p:anim calcmode="lin" valueType="num">
                                      <p:cBhvr>
                                        <p:cTn id="120" dur="500" fill="hold"/>
                                        <p:tgtEl>
                                          <p:spTgt spid="24"/>
                                        </p:tgtEl>
                                        <p:attrNameLst>
                                          <p:attrName>ppt_x</p:attrName>
                                        </p:attrNameLst>
                                      </p:cBhvr>
                                      <p:tavLst>
                                        <p:tav tm="0">
                                          <p:val>
                                            <p:strVal val="#ppt_x-.3"/>
                                          </p:val>
                                        </p:tav>
                                        <p:tav tm="50000">
                                          <p:val>
                                            <p:strVal val="#ppt_x"/>
                                          </p:val>
                                        </p:tav>
                                        <p:tav tm="100000">
                                          <p:val>
                                            <p:strVal val="#ppt_x"/>
                                          </p:val>
                                        </p:tav>
                                      </p:tavLst>
                                    </p:anim>
                                    <p:anim calcmode="lin" valueType="num">
                                      <p:cBhvr>
                                        <p:cTn id="121" dur="500" fill="hold"/>
                                        <p:tgtEl>
                                          <p:spTgt spid="24"/>
                                        </p:tgtEl>
                                        <p:attrNameLst>
                                          <p:attrName>ppt_y</p:attrName>
                                        </p:attrNameLst>
                                      </p:cBhvr>
                                      <p:tavLst>
                                        <p:tav tm="0">
                                          <p:val>
                                            <p:strVal val="#ppt_y"/>
                                          </p:val>
                                        </p:tav>
                                        <p:tav tm="100000">
                                          <p:val>
                                            <p:strVal val="#ppt_y"/>
                                          </p:val>
                                        </p:tav>
                                      </p:tavLst>
                                    </p:anim>
                                  </p:childTnLst>
                                </p:cTn>
                              </p:par>
                            </p:childTnLst>
                          </p:cTn>
                        </p:par>
                        <p:par>
                          <p:cTn id="122" fill="hold">
                            <p:stCondLst>
                              <p:cond delay="9850"/>
                            </p:stCondLst>
                            <p:childTnLst>
                              <p:par>
                                <p:cTn id="123" presetID="22" presetClass="entr" presetSubtype="4" fill="hold" nodeType="afterEffect">
                                  <p:stCondLst>
                                    <p:cond delay="0"/>
                                  </p:stCondLst>
                                  <p:childTnLst>
                                    <p:set>
                                      <p:cBhvr>
                                        <p:cTn id="124" dur="1" fill="hold">
                                          <p:stCondLst>
                                            <p:cond delay="0"/>
                                          </p:stCondLst>
                                        </p:cTn>
                                        <p:tgtEl>
                                          <p:spTgt spid="48"/>
                                        </p:tgtEl>
                                        <p:attrNameLst>
                                          <p:attrName>style.visibility</p:attrName>
                                        </p:attrNameLst>
                                      </p:cBhvr>
                                      <p:to>
                                        <p:strVal val="visible"/>
                                      </p:to>
                                    </p:set>
                                    <p:animEffect transition="in" filter="wipe(down)">
                                      <p:cBhvr>
                                        <p:cTn id="125" dur="500"/>
                                        <p:tgtEl>
                                          <p:spTgt spid="48"/>
                                        </p:tgtEl>
                                      </p:cBhvr>
                                    </p:animEffect>
                                  </p:childTnLst>
                                </p:cTn>
                              </p:par>
                            </p:childTnLst>
                          </p:cTn>
                        </p:par>
                        <p:par>
                          <p:cTn id="126" fill="hold">
                            <p:stCondLst>
                              <p:cond delay="10350"/>
                            </p:stCondLst>
                            <p:childTnLst>
                              <p:par>
                                <p:cTn id="127" presetID="34" presetClass="emph" presetSubtype="0" fill="hold" grpId="0" nodeType="afterEffect">
                                  <p:stCondLst>
                                    <p:cond delay="0"/>
                                  </p:stCondLst>
                                  <p:iterate type="lt">
                                    <p:tmPct val="10000"/>
                                  </p:iterate>
                                  <p:childTnLst>
                                    <p:animMotion origin="layout" path="M 0.0 0.0 L 0.0 -0.07213" pathEditMode="relative" ptsTypes="">
                                      <p:cBhvr>
                                        <p:cTn id="128" dur="250" accel="50000" decel="50000" autoRev="1" fill="hold">
                                          <p:stCondLst>
                                            <p:cond delay="0"/>
                                          </p:stCondLst>
                                        </p:cTn>
                                        <p:tgtEl>
                                          <p:spTgt spid="28"/>
                                        </p:tgtEl>
                                        <p:attrNameLst>
                                          <p:attrName>ppt_x</p:attrName>
                                          <p:attrName>ppt_y</p:attrName>
                                        </p:attrNameLst>
                                      </p:cBhvr>
                                    </p:animMotion>
                                    <p:animRot by="1500000">
                                      <p:cBhvr>
                                        <p:cTn id="129" dur="125" fill="hold">
                                          <p:stCondLst>
                                            <p:cond delay="0"/>
                                          </p:stCondLst>
                                        </p:cTn>
                                        <p:tgtEl>
                                          <p:spTgt spid="28"/>
                                        </p:tgtEl>
                                        <p:attrNameLst>
                                          <p:attrName>r</p:attrName>
                                        </p:attrNameLst>
                                      </p:cBhvr>
                                    </p:animRot>
                                    <p:animRot by="-1500000">
                                      <p:cBhvr>
                                        <p:cTn id="130" dur="125" fill="hold">
                                          <p:stCondLst>
                                            <p:cond delay="125"/>
                                          </p:stCondLst>
                                        </p:cTn>
                                        <p:tgtEl>
                                          <p:spTgt spid="28"/>
                                        </p:tgtEl>
                                        <p:attrNameLst>
                                          <p:attrName>r</p:attrName>
                                        </p:attrNameLst>
                                      </p:cBhvr>
                                    </p:animRot>
                                    <p:animRot by="-1500000">
                                      <p:cBhvr>
                                        <p:cTn id="131" dur="125" fill="hold">
                                          <p:stCondLst>
                                            <p:cond delay="250"/>
                                          </p:stCondLst>
                                        </p:cTn>
                                        <p:tgtEl>
                                          <p:spTgt spid="28"/>
                                        </p:tgtEl>
                                        <p:attrNameLst>
                                          <p:attrName>r</p:attrName>
                                        </p:attrNameLst>
                                      </p:cBhvr>
                                    </p:animRot>
                                    <p:animRot by="1500000">
                                      <p:cBhvr>
                                        <p:cTn id="132" dur="125" fill="hold">
                                          <p:stCondLst>
                                            <p:cond delay="375"/>
                                          </p:stCondLst>
                                        </p:cTn>
                                        <p:tgtEl>
                                          <p:spTgt spid="28"/>
                                        </p:tgtEl>
                                        <p:attrNameLst>
                                          <p:attrName>r</p:attrName>
                                        </p:attrNameLst>
                                      </p:cBhvr>
                                    </p:animRot>
                                  </p:childTnLst>
                                </p:cTn>
                              </p:par>
                              <p:par>
                                <p:cTn id="133" presetID="22" presetClass="exit" presetSubtype="4" fill="hold" nodeType="withEffect">
                                  <p:stCondLst>
                                    <p:cond delay="0"/>
                                  </p:stCondLst>
                                  <p:childTnLst>
                                    <p:animEffect transition="out" filter="wipe(down)">
                                      <p:cBhvr>
                                        <p:cTn id="134" dur="500"/>
                                        <p:tgtEl>
                                          <p:spTgt spid="48"/>
                                        </p:tgtEl>
                                      </p:cBhvr>
                                    </p:animEffect>
                                    <p:set>
                                      <p:cBhvr>
                                        <p:cTn id="135" dur="1" fill="hold">
                                          <p:stCondLst>
                                            <p:cond delay="499"/>
                                          </p:stCondLst>
                                        </p:cTn>
                                        <p:tgtEl>
                                          <p:spTgt spid="48"/>
                                        </p:tgtEl>
                                        <p:attrNameLst>
                                          <p:attrName>style.visibility</p:attrName>
                                        </p:attrNameLst>
                                      </p:cBhvr>
                                      <p:to>
                                        <p:strVal val="hidden"/>
                                      </p:to>
                                    </p:set>
                                  </p:childTnLst>
                                </p:cTn>
                              </p:par>
                            </p:childTnLst>
                          </p:cTn>
                        </p:par>
                        <p:par>
                          <p:cTn id="136" fill="hold">
                            <p:stCondLst>
                              <p:cond delay="10900"/>
                            </p:stCondLst>
                            <p:childTnLst>
                              <p:par>
                                <p:cTn id="137" presetID="22" presetClass="entr" presetSubtype="8" fill="hold" nodeType="afterEffect">
                                  <p:stCondLst>
                                    <p:cond delay="0"/>
                                  </p:stCondLst>
                                  <p:childTnLst>
                                    <p:set>
                                      <p:cBhvr>
                                        <p:cTn id="138" dur="1" fill="hold">
                                          <p:stCondLst>
                                            <p:cond delay="0"/>
                                          </p:stCondLst>
                                        </p:cTn>
                                        <p:tgtEl>
                                          <p:spTgt spid="15"/>
                                        </p:tgtEl>
                                        <p:attrNameLst>
                                          <p:attrName>style.visibility</p:attrName>
                                        </p:attrNameLst>
                                      </p:cBhvr>
                                      <p:to>
                                        <p:strVal val="visible"/>
                                      </p:to>
                                    </p:set>
                                    <p:animEffect transition="in" filter="wipe(left)">
                                      <p:cBhvr>
                                        <p:cTn id="139" dur="500"/>
                                        <p:tgtEl>
                                          <p:spTgt spid="15"/>
                                        </p:tgtEl>
                                      </p:cBhvr>
                                    </p:animEffect>
                                  </p:childTnLst>
                                </p:cTn>
                              </p:par>
                            </p:childTnLst>
                          </p:cTn>
                        </p:par>
                        <p:par>
                          <p:cTn id="140" fill="hold">
                            <p:stCondLst>
                              <p:cond delay="11400"/>
                            </p:stCondLst>
                            <p:childTnLst>
                              <p:par>
                                <p:cTn id="141" presetID="39" presetClass="entr" presetSubtype="0" accel="100000" fill="hold" grpId="0" nodeType="afterEffect">
                                  <p:stCondLst>
                                    <p:cond delay="0"/>
                                  </p:stCondLst>
                                  <p:childTnLst>
                                    <p:set>
                                      <p:cBhvr>
                                        <p:cTn id="142" dur="1" fill="hold">
                                          <p:stCondLst>
                                            <p:cond delay="0"/>
                                          </p:stCondLst>
                                        </p:cTn>
                                        <p:tgtEl>
                                          <p:spTgt spid="25"/>
                                        </p:tgtEl>
                                        <p:attrNameLst>
                                          <p:attrName>style.visibility</p:attrName>
                                        </p:attrNameLst>
                                      </p:cBhvr>
                                      <p:to>
                                        <p:strVal val="visible"/>
                                      </p:to>
                                    </p:set>
                                    <p:anim calcmode="lin" valueType="num">
                                      <p:cBhvr>
                                        <p:cTn id="143" dur="500" fill="hold"/>
                                        <p:tgtEl>
                                          <p:spTgt spid="25"/>
                                        </p:tgtEl>
                                        <p:attrNameLst>
                                          <p:attrName>ppt_h</p:attrName>
                                        </p:attrNameLst>
                                      </p:cBhvr>
                                      <p:tavLst>
                                        <p:tav tm="0">
                                          <p:val>
                                            <p:strVal val="#ppt_h/20"/>
                                          </p:val>
                                        </p:tav>
                                        <p:tav tm="50000">
                                          <p:val>
                                            <p:strVal val="#ppt_h/20"/>
                                          </p:val>
                                        </p:tav>
                                        <p:tav tm="100000">
                                          <p:val>
                                            <p:strVal val="#ppt_h"/>
                                          </p:val>
                                        </p:tav>
                                      </p:tavLst>
                                    </p:anim>
                                    <p:anim calcmode="lin" valueType="num">
                                      <p:cBhvr>
                                        <p:cTn id="144" dur="500" fill="hold"/>
                                        <p:tgtEl>
                                          <p:spTgt spid="25"/>
                                        </p:tgtEl>
                                        <p:attrNameLst>
                                          <p:attrName>ppt_w</p:attrName>
                                        </p:attrNameLst>
                                      </p:cBhvr>
                                      <p:tavLst>
                                        <p:tav tm="0">
                                          <p:val>
                                            <p:strVal val="#ppt_w+.3"/>
                                          </p:val>
                                        </p:tav>
                                        <p:tav tm="50000">
                                          <p:val>
                                            <p:strVal val="#ppt_w+.3"/>
                                          </p:val>
                                        </p:tav>
                                        <p:tav tm="100000">
                                          <p:val>
                                            <p:strVal val="#ppt_w"/>
                                          </p:val>
                                        </p:tav>
                                      </p:tavLst>
                                    </p:anim>
                                    <p:anim calcmode="lin" valueType="num">
                                      <p:cBhvr>
                                        <p:cTn id="145" dur="500" fill="hold"/>
                                        <p:tgtEl>
                                          <p:spTgt spid="25"/>
                                        </p:tgtEl>
                                        <p:attrNameLst>
                                          <p:attrName>ppt_x</p:attrName>
                                        </p:attrNameLst>
                                      </p:cBhvr>
                                      <p:tavLst>
                                        <p:tav tm="0">
                                          <p:val>
                                            <p:strVal val="#ppt_x-.3"/>
                                          </p:val>
                                        </p:tav>
                                        <p:tav tm="50000">
                                          <p:val>
                                            <p:strVal val="#ppt_x"/>
                                          </p:val>
                                        </p:tav>
                                        <p:tav tm="100000">
                                          <p:val>
                                            <p:strVal val="#ppt_x"/>
                                          </p:val>
                                        </p:tav>
                                      </p:tavLst>
                                    </p:anim>
                                    <p:anim calcmode="lin" valueType="num">
                                      <p:cBhvr>
                                        <p:cTn id="146" dur="500" fill="hold"/>
                                        <p:tgtEl>
                                          <p:spTgt spid="25"/>
                                        </p:tgtEl>
                                        <p:attrNameLst>
                                          <p:attrName>ppt_y</p:attrName>
                                        </p:attrNameLst>
                                      </p:cBhvr>
                                      <p:tavLst>
                                        <p:tav tm="0">
                                          <p:val>
                                            <p:strVal val="#ppt_y"/>
                                          </p:val>
                                        </p:tav>
                                        <p:tav tm="100000">
                                          <p:val>
                                            <p:strVal val="#ppt_y"/>
                                          </p:val>
                                        </p:tav>
                                      </p:tavLst>
                                    </p:anim>
                                  </p:childTnLst>
                                </p:cTn>
                              </p:par>
                            </p:childTnLst>
                          </p:cTn>
                        </p:par>
                        <p:par>
                          <p:cTn id="147" fill="hold">
                            <p:stCondLst>
                              <p:cond delay="11900"/>
                            </p:stCondLst>
                            <p:childTnLst>
                              <p:par>
                                <p:cTn id="148" presetID="22" presetClass="entr" presetSubtype="4" fill="hold" nodeType="afterEffect">
                                  <p:stCondLst>
                                    <p:cond delay="0"/>
                                  </p:stCondLst>
                                  <p:childTnLst>
                                    <p:set>
                                      <p:cBhvr>
                                        <p:cTn id="149" dur="1" fill="hold">
                                          <p:stCondLst>
                                            <p:cond delay="0"/>
                                          </p:stCondLst>
                                        </p:cTn>
                                        <p:tgtEl>
                                          <p:spTgt spid="50"/>
                                        </p:tgtEl>
                                        <p:attrNameLst>
                                          <p:attrName>style.visibility</p:attrName>
                                        </p:attrNameLst>
                                      </p:cBhvr>
                                      <p:to>
                                        <p:strVal val="visible"/>
                                      </p:to>
                                    </p:set>
                                    <p:animEffect transition="in" filter="wipe(down)">
                                      <p:cBhvr>
                                        <p:cTn id="150" dur="500"/>
                                        <p:tgtEl>
                                          <p:spTgt spid="50"/>
                                        </p:tgtEl>
                                      </p:cBhvr>
                                    </p:animEffect>
                                  </p:childTnLst>
                                </p:cTn>
                              </p:par>
                            </p:childTnLst>
                          </p:cTn>
                        </p:par>
                        <p:par>
                          <p:cTn id="151" fill="hold">
                            <p:stCondLst>
                              <p:cond delay="12400"/>
                            </p:stCondLst>
                            <p:childTnLst>
                              <p:par>
                                <p:cTn id="152" presetID="34" presetClass="emph" presetSubtype="0" fill="hold" grpId="0" nodeType="afterEffect">
                                  <p:stCondLst>
                                    <p:cond delay="0"/>
                                  </p:stCondLst>
                                  <p:iterate type="lt">
                                    <p:tmPct val="10000"/>
                                  </p:iterate>
                                  <p:childTnLst>
                                    <p:animMotion origin="layout" path="M 0.0 0.0 L 0.0 -0.07213" pathEditMode="relative" ptsTypes="">
                                      <p:cBhvr>
                                        <p:cTn id="153" dur="250" accel="50000" decel="50000" autoRev="1" fill="hold">
                                          <p:stCondLst>
                                            <p:cond delay="0"/>
                                          </p:stCondLst>
                                        </p:cTn>
                                        <p:tgtEl>
                                          <p:spTgt spid="36"/>
                                        </p:tgtEl>
                                        <p:attrNameLst>
                                          <p:attrName>ppt_x</p:attrName>
                                          <p:attrName>ppt_y</p:attrName>
                                        </p:attrNameLst>
                                      </p:cBhvr>
                                    </p:animMotion>
                                    <p:animRot by="1500000">
                                      <p:cBhvr>
                                        <p:cTn id="154" dur="125" fill="hold">
                                          <p:stCondLst>
                                            <p:cond delay="0"/>
                                          </p:stCondLst>
                                        </p:cTn>
                                        <p:tgtEl>
                                          <p:spTgt spid="36"/>
                                        </p:tgtEl>
                                        <p:attrNameLst>
                                          <p:attrName>r</p:attrName>
                                        </p:attrNameLst>
                                      </p:cBhvr>
                                    </p:animRot>
                                    <p:animRot by="-1500000">
                                      <p:cBhvr>
                                        <p:cTn id="155" dur="125" fill="hold">
                                          <p:stCondLst>
                                            <p:cond delay="125"/>
                                          </p:stCondLst>
                                        </p:cTn>
                                        <p:tgtEl>
                                          <p:spTgt spid="36"/>
                                        </p:tgtEl>
                                        <p:attrNameLst>
                                          <p:attrName>r</p:attrName>
                                        </p:attrNameLst>
                                      </p:cBhvr>
                                    </p:animRot>
                                    <p:animRot by="-1500000">
                                      <p:cBhvr>
                                        <p:cTn id="156" dur="125" fill="hold">
                                          <p:stCondLst>
                                            <p:cond delay="250"/>
                                          </p:stCondLst>
                                        </p:cTn>
                                        <p:tgtEl>
                                          <p:spTgt spid="36"/>
                                        </p:tgtEl>
                                        <p:attrNameLst>
                                          <p:attrName>r</p:attrName>
                                        </p:attrNameLst>
                                      </p:cBhvr>
                                    </p:animRot>
                                    <p:animRot by="1500000">
                                      <p:cBhvr>
                                        <p:cTn id="157" dur="125" fill="hold">
                                          <p:stCondLst>
                                            <p:cond delay="375"/>
                                          </p:stCondLst>
                                        </p:cTn>
                                        <p:tgtEl>
                                          <p:spTgt spid="36"/>
                                        </p:tgtEl>
                                        <p:attrNameLst>
                                          <p:attrName>r</p:attrName>
                                        </p:attrNameLst>
                                      </p:cBhvr>
                                    </p:animRot>
                                  </p:childTnLst>
                                </p:cTn>
                              </p:par>
                              <p:par>
                                <p:cTn id="158" presetID="22" presetClass="exit" presetSubtype="4" fill="hold" nodeType="withEffect">
                                  <p:stCondLst>
                                    <p:cond delay="0"/>
                                  </p:stCondLst>
                                  <p:childTnLst>
                                    <p:animEffect transition="out" filter="wipe(down)">
                                      <p:cBhvr>
                                        <p:cTn id="159" dur="500"/>
                                        <p:tgtEl>
                                          <p:spTgt spid="50"/>
                                        </p:tgtEl>
                                      </p:cBhvr>
                                    </p:animEffect>
                                    <p:set>
                                      <p:cBhvr>
                                        <p:cTn id="160" dur="1" fill="hold">
                                          <p:stCondLst>
                                            <p:cond delay="499"/>
                                          </p:stCondLst>
                                        </p:cTn>
                                        <p:tgtEl>
                                          <p:spTgt spid="50"/>
                                        </p:tgtEl>
                                        <p:attrNameLst>
                                          <p:attrName>style.visibility</p:attrName>
                                        </p:attrNameLst>
                                      </p:cBhvr>
                                      <p:to>
                                        <p:strVal val="hidden"/>
                                      </p:to>
                                    </p:set>
                                  </p:childTnLst>
                                </p:cTn>
                              </p:par>
                            </p:childTnLst>
                          </p:cTn>
                        </p:par>
                        <p:par>
                          <p:cTn id="161" fill="hold">
                            <p:stCondLst>
                              <p:cond delay="13000"/>
                            </p:stCondLst>
                            <p:childTnLst>
                              <p:par>
                                <p:cTn id="162" presetID="22" presetClass="entr" presetSubtype="2" fill="hold" nodeType="afterEffect">
                                  <p:stCondLst>
                                    <p:cond delay="0"/>
                                  </p:stCondLst>
                                  <p:childTnLst>
                                    <p:set>
                                      <p:cBhvr>
                                        <p:cTn id="163" dur="1" fill="hold">
                                          <p:stCondLst>
                                            <p:cond delay="0"/>
                                          </p:stCondLst>
                                        </p:cTn>
                                        <p:tgtEl>
                                          <p:spTgt spid="16"/>
                                        </p:tgtEl>
                                        <p:attrNameLst>
                                          <p:attrName>style.visibility</p:attrName>
                                        </p:attrNameLst>
                                      </p:cBhvr>
                                      <p:to>
                                        <p:strVal val="visible"/>
                                      </p:to>
                                    </p:set>
                                    <p:animEffect transition="in" filter="wipe(right)">
                                      <p:cBhvr>
                                        <p:cTn id="164" dur="500"/>
                                        <p:tgtEl>
                                          <p:spTgt spid="16"/>
                                        </p:tgtEl>
                                      </p:cBhvr>
                                    </p:animEffect>
                                  </p:childTnLst>
                                </p:cTn>
                              </p:par>
                            </p:childTnLst>
                          </p:cTn>
                        </p:par>
                        <p:par>
                          <p:cTn id="165" fill="hold">
                            <p:stCondLst>
                              <p:cond delay="13500"/>
                            </p:stCondLst>
                            <p:childTnLst>
                              <p:par>
                                <p:cTn id="166" presetID="39" presetClass="entr" presetSubtype="0" accel="100000" fill="hold" grpId="0" nodeType="afterEffect">
                                  <p:stCondLst>
                                    <p:cond delay="0"/>
                                  </p:stCondLst>
                                  <p:childTnLst>
                                    <p:set>
                                      <p:cBhvr>
                                        <p:cTn id="167" dur="1" fill="hold">
                                          <p:stCondLst>
                                            <p:cond delay="0"/>
                                          </p:stCondLst>
                                        </p:cTn>
                                        <p:tgtEl>
                                          <p:spTgt spid="26"/>
                                        </p:tgtEl>
                                        <p:attrNameLst>
                                          <p:attrName>style.visibility</p:attrName>
                                        </p:attrNameLst>
                                      </p:cBhvr>
                                      <p:to>
                                        <p:strVal val="visible"/>
                                      </p:to>
                                    </p:set>
                                    <p:anim calcmode="lin" valueType="num">
                                      <p:cBhvr>
                                        <p:cTn id="168" dur="500" fill="hold"/>
                                        <p:tgtEl>
                                          <p:spTgt spid="26"/>
                                        </p:tgtEl>
                                        <p:attrNameLst>
                                          <p:attrName>ppt_h</p:attrName>
                                        </p:attrNameLst>
                                      </p:cBhvr>
                                      <p:tavLst>
                                        <p:tav tm="0">
                                          <p:val>
                                            <p:strVal val="#ppt_h/20"/>
                                          </p:val>
                                        </p:tav>
                                        <p:tav tm="50000">
                                          <p:val>
                                            <p:strVal val="#ppt_h/20"/>
                                          </p:val>
                                        </p:tav>
                                        <p:tav tm="100000">
                                          <p:val>
                                            <p:strVal val="#ppt_h"/>
                                          </p:val>
                                        </p:tav>
                                      </p:tavLst>
                                    </p:anim>
                                    <p:anim calcmode="lin" valueType="num">
                                      <p:cBhvr>
                                        <p:cTn id="169" dur="500" fill="hold"/>
                                        <p:tgtEl>
                                          <p:spTgt spid="26"/>
                                        </p:tgtEl>
                                        <p:attrNameLst>
                                          <p:attrName>ppt_w</p:attrName>
                                        </p:attrNameLst>
                                      </p:cBhvr>
                                      <p:tavLst>
                                        <p:tav tm="0">
                                          <p:val>
                                            <p:strVal val="#ppt_w+.3"/>
                                          </p:val>
                                        </p:tav>
                                        <p:tav tm="50000">
                                          <p:val>
                                            <p:strVal val="#ppt_w+.3"/>
                                          </p:val>
                                        </p:tav>
                                        <p:tav tm="100000">
                                          <p:val>
                                            <p:strVal val="#ppt_w"/>
                                          </p:val>
                                        </p:tav>
                                      </p:tavLst>
                                    </p:anim>
                                    <p:anim calcmode="lin" valueType="num">
                                      <p:cBhvr>
                                        <p:cTn id="170" dur="500" fill="hold"/>
                                        <p:tgtEl>
                                          <p:spTgt spid="26"/>
                                        </p:tgtEl>
                                        <p:attrNameLst>
                                          <p:attrName>ppt_x</p:attrName>
                                        </p:attrNameLst>
                                      </p:cBhvr>
                                      <p:tavLst>
                                        <p:tav tm="0">
                                          <p:val>
                                            <p:strVal val="#ppt_x-.3"/>
                                          </p:val>
                                        </p:tav>
                                        <p:tav tm="50000">
                                          <p:val>
                                            <p:strVal val="#ppt_x"/>
                                          </p:val>
                                        </p:tav>
                                        <p:tav tm="100000">
                                          <p:val>
                                            <p:strVal val="#ppt_x"/>
                                          </p:val>
                                        </p:tav>
                                      </p:tavLst>
                                    </p:anim>
                                    <p:anim calcmode="lin" valueType="num">
                                      <p:cBhvr>
                                        <p:cTn id="171" dur="500" fill="hold"/>
                                        <p:tgtEl>
                                          <p:spTgt spid="26"/>
                                        </p:tgtEl>
                                        <p:attrNameLst>
                                          <p:attrName>ppt_y</p:attrName>
                                        </p:attrNameLst>
                                      </p:cBhvr>
                                      <p:tavLst>
                                        <p:tav tm="0">
                                          <p:val>
                                            <p:strVal val="#ppt_y"/>
                                          </p:val>
                                        </p:tav>
                                        <p:tav tm="100000">
                                          <p:val>
                                            <p:strVal val="#ppt_y"/>
                                          </p:val>
                                        </p:tav>
                                      </p:tavLst>
                                    </p:anim>
                                  </p:childTnLst>
                                </p:cTn>
                              </p:par>
                            </p:childTnLst>
                          </p:cTn>
                        </p:par>
                        <p:par>
                          <p:cTn id="172" fill="hold">
                            <p:stCondLst>
                              <p:cond delay="14000"/>
                            </p:stCondLst>
                            <p:childTnLst>
                              <p:par>
                                <p:cTn id="173" presetID="22" presetClass="entr" presetSubtype="4" fill="hold" nodeType="afterEffect">
                                  <p:stCondLst>
                                    <p:cond delay="0"/>
                                  </p:stCondLst>
                                  <p:childTnLst>
                                    <p:set>
                                      <p:cBhvr>
                                        <p:cTn id="174" dur="1" fill="hold">
                                          <p:stCondLst>
                                            <p:cond delay="0"/>
                                          </p:stCondLst>
                                        </p:cTn>
                                        <p:tgtEl>
                                          <p:spTgt spid="52"/>
                                        </p:tgtEl>
                                        <p:attrNameLst>
                                          <p:attrName>style.visibility</p:attrName>
                                        </p:attrNameLst>
                                      </p:cBhvr>
                                      <p:to>
                                        <p:strVal val="visible"/>
                                      </p:to>
                                    </p:set>
                                    <p:animEffect transition="in" filter="wipe(down)">
                                      <p:cBhvr>
                                        <p:cTn id="175" dur="500"/>
                                        <p:tgtEl>
                                          <p:spTgt spid="52"/>
                                        </p:tgtEl>
                                      </p:cBhvr>
                                    </p:animEffect>
                                  </p:childTnLst>
                                </p:cTn>
                              </p:par>
                            </p:childTnLst>
                          </p:cTn>
                        </p:par>
                        <p:par>
                          <p:cTn id="176" fill="hold">
                            <p:stCondLst>
                              <p:cond delay="14500"/>
                            </p:stCondLst>
                            <p:childTnLst>
                              <p:par>
                                <p:cTn id="177" presetID="34" presetClass="emph" presetSubtype="0" fill="hold" grpId="0" nodeType="afterEffect">
                                  <p:stCondLst>
                                    <p:cond delay="0"/>
                                  </p:stCondLst>
                                  <p:iterate type="lt">
                                    <p:tmPct val="10000"/>
                                  </p:iterate>
                                  <p:childTnLst>
                                    <p:animMotion origin="layout" path="M 0.0 0.0 L 0.0 -0.07213" pathEditMode="relative" ptsTypes="">
                                      <p:cBhvr>
                                        <p:cTn id="178" dur="250" accel="50000" decel="50000" autoRev="1" fill="hold">
                                          <p:stCondLst>
                                            <p:cond delay="0"/>
                                          </p:stCondLst>
                                        </p:cTn>
                                        <p:tgtEl>
                                          <p:spTgt spid="32"/>
                                        </p:tgtEl>
                                        <p:attrNameLst>
                                          <p:attrName>ppt_x</p:attrName>
                                          <p:attrName>ppt_y</p:attrName>
                                        </p:attrNameLst>
                                      </p:cBhvr>
                                    </p:animMotion>
                                    <p:animRot by="1500000">
                                      <p:cBhvr>
                                        <p:cTn id="179" dur="125" fill="hold">
                                          <p:stCondLst>
                                            <p:cond delay="0"/>
                                          </p:stCondLst>
                                        </p:cTn>
                                        <p:tgtEl>
                                          <p:spTgt spid="32"/>
                                        </p:tgtEl>
                                        <p:attrNameLst>
                                          <p:attrName>r</p:attrName>
                                        </p:attrNameLst>
                                      </p:cBhvr>
                                    </p:animRot>
                                    <p:animRot by="-1500000">
                                      <p:cBhvr>
                                        <p:cTn id="180" dur="125" fill="hold">
                                          <p:stCondLst>
                                            <p:cond delay="125"/>
                                          </p:stCondLst>
                                        </p:cTn>
                                        <p:tgtEl>
                                          <p:spTgt spid="32"/>
                                        </p:tgtEl>
                                        <p:attrNameLst>
                                          <p:attrName>r</p:attrName>
                                        </p:attrNameLst>
                                      </p:cBhvr>
                                    </p:animRot>
                                    <p:animRot by="-1500000">
                                      <p:cBhvr>
                                        <p:cTn id="181" dur="125" fill="hold">
                                          <p:stCondLst>
                                            <p:cond delay="250"/>
                                          </p:stCondLst>
                                        </p:cTn>
                                        <p:tgtEl>
                                          <p:spTgt spid="32"/>
                                        </p:tgtEl>
                                        <p:attrNameLst>
                                          <p:attrName>r</p:attrName>
                                        </p:attrNameLst>
                                      </p:cBhvr>
                                    </p:animRot>
                                    <p:animRot by="1500000">
                                      <p:cBhvr>
                                        <p:cTn id="182" dur="125" fill="hold">
                                          <p:stCondLst>
                                            <p:cond delay="375"/>
                                          </p:stCondLst>
                                        </p:cTn>
                                        <p:tgtEl>
                                          <p:spTgt spid="32"/>
                                        </p:tgtEl>
                                        <p:attrNameLst>
                                          <p:attrName>r</p:attrName>
                                        </p:attrNameLst>
                                      </p:cBhvr>
                                    </p:animRot>
                                  </p:childTnLst>
                                </p:cTn>
                              </p:par>
                              <p:par>
                                <p:cTn id="183" presetID="22" presetClass="exit" presetSubtype="4" fill="hold" nodeType="withEffect">
                                  <p:stCondLst>
                                    <p:cond delay="0"/>
                                  </p:stCondLst>
                                  <p:childTnLst>
                                    <p:animEffect transition="out" filter="wipe(down)">
                                      <p:cBhvr>
                                        <p:cTn id="184" dur="500"/>
                                        <p:tgtEl>
                                          <p:spTgt spid="52"/>
                                        </p:tgtEl>
                                      </p:cBhvr>
                                    </p:animEffect>
                                    <p:set>
                                      <p:cBhvr>
                                        <p:cTn id="185" dur="1" fill="hold">
                                          <p:stCondLst>
                                            <p:cond delay="499"/>
                                          </p:stCondLst>
                                        </p:cTn>
                                        <p:tgtEl>
                                          <p:spTgt spid="52"/>
                                        </p:tgtEl>
                                        <p:attrNameLst>
                                          <p:attrName>style.visibility</p:attrName>
                                        </p:attrNameLst>
                                      </p:cBhvr>
                                      <p:to>
                                        <p:strVal val="hidden"/>
                                      </p:to>
                                    </p:set>
                                  </p:childTnLst>
                                </p:cTn>
                              </p:par>
                            </p:childTnLst>
                          </p:cTn>
                        </p:par>
                        <p:par>
                          <p:cTn id="186" fill="hold">
                            <p:stCondLst>
                              <p:cond delay="15050"/>
                            </p:stCondLst>
                            <p:childTnLst>
                              <p:par>
                                <p:cTn id="187" presetID="22" presetClass="entr" presetSubtype="8" fill="hold" nodeType="afterEffect">
                                  <p:stCondLst>
                                    <p:cond delay="0"/>
                                  </p:stCondLst>
                                  <p:childTnLst>
                                    <p:set>
                                      <p:cBhvr>
                                        <p:cTn id="188" dur="1" fill="hold">
                                          <p:stCondLst>
                                            <p:cond delay="0"/>
                                          </p:stCondLst>
                                        </p:cTn>
                                        <p:tgtEl>
                                          <p:spTgt spid="19"/>
                                        </p:tgtEl>
                                        <p:attrNameLst>
                                          <p:attrName>style.visibility</p:attrName>
                                        </p:attrNameLst>
                                      </p:cBhvr>
                                      <p:to>
                                        <p:strVal val="visible"/>
                                      </p:to>
                                    </p:set>
                                    <p:animEffect transition="in" filter="wipe(left)">
                                      <p:cBhvr>
                                        <p:cTn id="189" dur="500"/>
                                        <p:tgtEl>
                                          <p:spTgt spid="19"/>
                                        </p:tgtEl>
                                      </p:cBhvr>
                                    </p:animEffect>
                                  </p:childTnLst>
                                </p:cTn>
                              </p:par>
                            </p:childTnLst>
                          </p:cTn>
                        </p:par>
                        <p:par>
                          <p:cTn id="190" fill="hold">
                            <p:stCondLst>
                              <p:cond delay="15550"/>
                            </p:stCondLst>
                            <p:childTnLst>
                              <p:par>
                                <p:cTn id="191" presetID="39" presetClass="entr" presetSubtype="0" accel="100000" fill="hold" grpId="0" nodeType="afterEffect">
                                  <p:stCondLst>
                                    <p:cond delay="0"/>
                                  </p:stCondLst>
                                  <p:childTnLst>
                                    <p:set>
                                      <p:cBhvr>
                                        <p:cTn id="192" dur="1" fill="hold">
                                          <p:stCondLst>
                                            <p:cond delay="0"/>
                                          </p:stCondLst>
                                        </p:cTn>
                                        <p:tgtEl>
                                          <p:spTgt spid="27"/>
                                        </p:tgtEl>
                                        <p:attrNameLst>
                                          <p:attrName>style.visibility</p:attrName>
                                        </p:attrNameLst>
                                      </p:cBhvr>
                                      <p:to>
                                        <p:strVal val="visible"/>
                                      </p:to>
                                    </p:set>
                                    <p:anim calcmode="lin" valueType="num">
                                      <p:cBhvr>
                                        <p:cTn id="193"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194"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195"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196" dur="500" fill="hold"/>
                                        <p:tgtEl>
                                          <p:spTgt spid="27"/>
                                        </p:tgtEl>
                                        <p:attrNameLst>
                                          <p:attrName>ppt_y</p:attrName>
                                        </p:attrNameLst>
                                      </p:cBhvr>
                                      <p:tavLst>
                                        <p:tav tm="0">
                                          <p:val>
                                            <p:strVal val="#ppt_y"/>
                                          </p:val>
                                        </p:tav>
                                        <p:tav tm="100000">
                                          <p:val>
                                            <p:strVal val="#ppt_y"/>
                                          </p:val>
                                        </p:tav>
                                      </p:tavLst>
                                    </p:anim>
                                  </p:childTnLst>
                                </p:cTn>
                              </p:par>
                            </p:childTnLst>
                          </p:cTn>
                        </p:par>
                        <p:par>
                          <p:cTn id="197" fill="hold">
                            <p:stCondLst>
                              <p:cond delay="16050"/>
                            </p:stCondLst>
                            <p:childTnLst>
                              <p:par>
                                <p:cTn id="198" presetID="22" presetClass="entr" presetSubtype="4" fill="hold" nodeType="afterEffect">
                                  <p:stCondLst>
                                    <p:cond delay="0"/>
                                  </p:stCondLst>
                                  <p:childTnLst>
                                    <p:set>
                                      <p:cBhvr>
                                        <p:cTn id="199" dur="1" fill="hold">
                                          <p:stCondLst>
                                            <p:cond delay="0"/>
                                          </p:stCondLst>
                                        </p:cTn>
                                        <p:tgtEl>
                                          <p:spTgt spid="56"/>
                                        </p:tgtEl>
                                        <p:attrNameLst>
                                          <p:attrName>style.visibility</p:attrName>
                                        </p:attrNameLst>
                                      </p:cBhvr>
                                      <p:to>
                                        <p:strVal val="visible"/>
                                      </p:to>
                                    </p:set>
                                    <p:animEffect transition="in" filter="wipe(down)">
                                      <p:cBhvr>
                                        <p:cTn id="200" dur="500"/>
                                        <p:tgtEl>
                                          <p:spTgt spid="56"/>
                                        </p:tgtEl>
                                      </p:cBhvr>
                                    </p:animEffect>
                                  </p:childTnLst>
                                </p:cTn>
                              </p:par>
                            </p:childTnLst>
                          </p:cTn>
                        </p:par>
                        <p:par>
                          <p:cTn id="201" fill="hold">
                            <p:stCondLst>
                              <p:cond delay="16550"/>
                            </p:stCondLst>
                            <p:childTnLst>
                              <p:par>
                                <p:cTn id="202" presetID="34" presetClass="emph" presetSubtype="0" fill="hold" grpId="0" nodeType="afterEffect">
                                  <p:stCondLst>
                                    <p:cond delay="0"/>
                                  </p:stCondLst>
                                  <p:iterate type="lt">
                                    <p:tmPct val="10000"/>
                                  </p:iterate>
                                  <p:childTnLst>
                                    <p:animMotion origin="layout" path="M 0.0 0.0 L 0.0 -0.07213" pathEditMode="relative" ptsTypes="">
                                      <p:cBhvr>
                                        <p:cTn id="203" dur="250" accel="50000" decel="50000" autoRev="1" fill="hold">
                                          <p:stCondLst>
                                            <p:cond delay="0"/>
                                          </p:stCondLst>
                                        </p:cTn>
                                        <p:tgtEl>
                                          <p:spTgt spid="33"/>
                                        </p:tgtEl>
                                        <p:attrNameLst>
                                          <p:attrName>ppt_x</p:attrName>
                                          <p:attrName>ppt_y</p:attrName>
                                        </p:attrNameLst>
                                      </p:cBhvr>
                                    </p:animMotion>
                                    <p:animRot by="1500000">
                                      <p:cBhvr>
                                        <p:cTn id="204" dur="125" fill="hold">
                                          <p:stCondLst>
                                            <p:cond delay="0"/>
                                          </p:stCondLst>
                                        </p:cTn>
                                        <p:tgtEl>
                                          <p:spTgt spid="33"/>
                                        </p:tgtEl>
                                        <p:attrNameLst>
                                          <p:attrName>r</p:attrName>
                                        </p:attrNameLst>
                                      </p:cBhvr>
                                    </p:animRot>
                                    <p:animRot by="-1500000">
                                      <p:cBhvr>
                                        <p:cTn id="205" dur="125" fill="hold">
                                          <p:stCondLst>
                                            <p:cond delay="125"/>
                                          </p:stCondLst>
                                        </p:cTn>
                                        <p:tgtEl>
                                          <p:spTgt spid="33"/>
                                        </p:tgtEl>
                                        <p:attrNameLst>
                                          <p:attrName>r</p:attrName>
                                        </p:attrNameLst>
                                      </p:cBhvr>
                                    </p:animRot>
                                    <p:animRot by="-1500000">
                                      <p:cBhvr>
                                        <p:cTn id="206" dur="125" fill="hold">
                                          <p:stCondLst>
                                            <p:cond delay="250"/>
                                          </p:stCondLst>
                                        </p:cTn>
                                        <p:tgtEl>
                                          <p:spTgt spid="33"/>
                                        </p:tgtEl>
                                        <p:attrNameLst>
                                          <p:attrName>r</p:attrName>
                                        </p:attrNameLst>
                                      </p:cBhvr>
                                    </p:animRot>
                                    <p:animRot by="1500000">
                                      <p:cBhvr>
                                        <p:cTn id="207" dur="125" fill="hold">
                                          <p:stCondLst>
                                            <p:cond delay="375"/>
                                          </p:stCondLst>
                                        </p:cTn>
                                        <p:tgtEl>
                                          <p:spTgt spid="33"/>
                                        </p:tgtEl>
                                        <p:attrNameLst>
                                          <p:attrName>r</p:attrName>
                                        </p:attrNameLst>
                                      </p:cBhvr>
                                    </p:animRot>
                                  </p:childTnLst>
                                </p:cTn>
                              </p:par>
                              <p:par>
                                <p:cTn id="208" presetID="22" presetClass="exit" presetSubtype="4" fill="hold" nodeType="withEffect">
                                  <p:stCondLst>
                                    <p:cond delay="0"/>
                                  </p:stCondLst>
                                  <p:childTnLst>
                                    <p:animEffect transition="out" filter="wipe(down)">
                                      <p:cBhvr>
                                        <p:cTn id="209" dur="500"/>
                                        <p:tgtEl>
                                          <p:spTgt spid="56"/>
                                        </p:tgtEl>
                                      </p:cBhvr>
                                    </p:animEffect>
                                    <p:set>
                                      <p:cBhvr>
                                        <p:cTn id="210" dur="1" fill="hold">
                                          <p:stCondLst>
                                            <p:cond delay="499"/>
                                          </p:stCondLst>
                                        </p:cTn>
                                        <p:tgtEl>
                                          <p:spTgt spid="5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6" grpId="0" animBg="1"/>
      <p:bldP spid="27" grpId="0" animBg="1"/>
      <p:bldP spid="28" grpId="0"/>
      <p:bldP spid="29" grpId="0"/>
      <p:bldP spid="31" grpId="0"/>
      <p:bldP spid="32" grpId="0"/>
      <p:bldP spid="33" grpId="0"/>
      <p:bldP spid="34" grpId="0"/>
      <p:bldP spid="35" grpId="0"/>
      <p:bldP spid="36" grpId="0"/>
      <p:bldP spid="3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US" altLang="ko-KR">
                <a:ea typeface="굴림" charset="-127"/>
              </a:rPr>
              <a:t>SSTF</a:t>
            </a:r>
          </a:p>
        </p:txBody>
      </p:sp>
      <p:sp>
        <p:nvSpPr>
          <p:cNvPr id="10243" name="Rectangle 3"/>
          <p:cNvSpPr>
            <a:spLocks noGrp="1" noChangeArrowheads="1"/>
          </p:cNvSpPr>
          <p:nvPr>
            <p:ph type="body" idx="1"/>
          </p:nvPr>
        </p:nvSpPr>
        <p:spPr/>
        <p:txBody>
          <a:bodyPr/>
          <a:lstStyle/>
          <a:p>
            <a:pPr eaLnBrk="1" hangingPunct="1"/>
            <a:r>
              <a:rPr lang="en-US" altLang="ko-KR">
                <a:ea typeface="굴림" charset="-127"/>
              </a:rPr>
              <a:t>Selects the request with the minimum seek time from the current head position.</a:t>
            </a:r>
          </a:p>
          <a:p>
            <a:pPr eaLnBrk="1" hangingPunct="1"/>
            <a:r>
              <a:rPr lang="en-US" altLang="ko-KR">
                <a:ea typeface="굴림" charset="-127"/>
              </a:rPr>
              <a:t>SSTF scheduling is a form of SJF scheduling; may cause starvation of some requests.</a:t>
            </a:r>
          </a:p>
          <a:p>
            <a:pPr eaLnBrk="1" hangingPunct="1"/>
            <a:r>
              <a:rPr lang="en-US" altLang="ko-KR">
                <a:ea typeface="굴림" charset="-127"/>
              </a:rPr>
              <a:t>Illustration shows total head movement of 236 cylinders.</a:t>
            </a:r>
          </a:p>
        </p:txBody>
      </p:sp>
    </p:spTree>
    <p:extLst>
      <p:ext uri="{BB962C8B-B14F-4D97-AF65-F5344CB8AC3E}">
        <p14:creationId xmlns:p14="http://schemas.microsoft.com/office/powerpoint/2010/main" val="1455666005"/>
      </p:ext>
    </p:extLst>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pPr algn="ctr" eaLnBrk="1" hangingPunct="1"/>
            <a:r>
              <a:rPr lang="en-US" altLang="ko-KR">
                <a:ea typeface="굴림" charset="-127"/>
              </a:rPr>
              <a:t>SSTF (Cont.)</a:t>
            </a:r>
            <a:endParaRPr lang="ko-KR" altLang="en-US">
              <a:ea typeface="굴림" charset="-127"/>
            </a:endParaRPr>
          </a:p>
        </p:txBody>
      </p:sp>
      <p:graphicFrame>
        <p:nvGraphicFramePr>
          <p:cNvPr id="3" name="표 2"/>
          <p:cNvGraphicFramePr>
            <a:graphicFrameLocks noGrp="1"/>
          </p:cNvGraphicFramePr>
          <p:nvPr/>
        </p:nvGraphicFramePr>
        <p:xfrm>
          <a:off x="665163" y="1443038"/>
          <a:ext cx="7872412" cy="4503738"/>
        </p:xfrm>
        <a:graphic>
          <a:graphicData uri="http://schemas.openxmlformats.org/drawingml/2006/table">
            <a:tbl>
              <a:tblPr/>
              <a:tblGrid>
                <a:gridCol w="504825">
                  <a:extLst>
                    <a:ext uri="{9D8B030D-6E8A-4147-A177-3AD203B41FA5}">
                      <a16:colId xmlns:a16="http://schemas.microsoft.com/office/drawing/2014/main" val="20000"/>
                    </a:ext>
                  </a:extLst>
                </a:gridCol>
                <a:gridCol w="690562">
                  <a:extLst>
                    <a:ext uri="{9D8B030D-6E8A-4147-A177-3AD203B41FA5}">
                      <a16:colId xmlns:a16="http://schemas.microsoft.com/office/drawing/2014/main" val="20001"/>
                    </a:ext>
                  </a:extLst>
                </a:gridCol>
                <a:gridCol w="469900">
                  <a:extLst>
                    <a:ext uri="{9D8B030D-6E8A-4147-A177-3AD203B41FA5}">
                      <a16:colId xmlns:a16="http://schemas.microsoft.com/office/drawing/2014/main" val="20002"/>
                    </a:ext>
                  </a:extLst>
                </a:gridCol>
                <a:gridCol w="393700">
                  <a:extLst>
                    <a:ext uri="{9D8B030D-6E8A-4147-A177-3AD203B41FA5}">
                      <a16:colId xmlns:a16="http://schemas.microsoft.com/office/drawing/2014/main" val="20003"/>
                    </a:ext>
                  </a:extLst>
                </a:gridCol>
                <a:gridCol w="268288">
                  <a:extLst>
                    <a:ext uri="{9D8B030D-6E8A-4147-A177-3AD203B41FA5}">
                      <a16:colId xmlns:a16="http://schemas.microsoft.com/office/drawing/2014/main" val="20004"/>
                    </a:ext>
                  </a:extLst>
                </a:gridCol>
                <a:gridCol w="749300">
                  <a:extLst>
                    <a:ext uri="{9D8B030D-6E8A-4147-A177-3AD203B41FA5}">
                      <a16:colId xmlns:a16="http://schemas.microsoft.com/office/drawing/2014/main" val="20005"/>
                    </a:ext>
                  </a:extLst>
                </a:gridCol>
                <a:gridCol w="709612">
                  <a:extLst>
                    <a:ext uri="{9D8B030D-6E8A-4147-A177-3AD203B41FA5}">
                      <a16:colId xmlns:a16="http://schemas.microsoft.com/office/drawing/2014/main" val="20006"/>
                    </a:ext>
                  </a:extLst>
                </a:gridCol>
                <a:gridCol w="287338">
                  <a:extLst>
                    <a:ext uri="{9D8B030D-6E8A-4147-A177-3AD203B41FA5}">
                      <a16:colId xmlns:a16="http://schemas.microsoft.com/office/drawing/2014/main" val="20007"/>
                    </a:ext>
                  </a:extLst>
                </a:gridCol>
                <a:gridCol w="3414712">
                  <a:extLst>
                    <a:ext uri="{9D8B030D-6E8A-4147-A177-3AD203B41FA5}">
                      <a16:colId xmlns:a16="http://schemas.microsoft.com/office/drawing/2014/main" val="20008"/>
                    </a:ext>
                  </a:extLst>
                </a:gridCol>
                <a:gridCol w="384175">
                  <a:extLst>
                    <a:ext uri="{9D8B030D-6E8A-4147-A177-3AD203B41FA5}">
                      <a16:colId xmlns:a16="http://schemas.microsoft.com/office/drawing/2014/main" val="20009"/>
                    </a:ext>
                  </a:extLst>
                </a:gridCol>
              </a:tblGrid>
              <a:tr h="731838">
                <a:tc gridSpan="10">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Queue = 98, 183, 37, 122, 14, 124, 65, 67</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Head starts at 53</a:t>
                      </a:r>
                      <a:endParaRPr kumimoji="0" lang="ko-KR" altLang="en-US" sz="1800" b="1" i="0" u="none" strike="noStrike" cap="none" normalizeH="0" baseline="0">
                        <a:ln>
                          <a:noFill/>
                        </a:ln>
                        <a:solidFill>
                          <a:srgbClr val="FFFFFF"/>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5"/>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6"/>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7"/>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8"/>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9"/>
                  </a:ext>
                </a:extLst>
              </a:tr>
            </a:tbl>
          </a:graphicData>
        </a:graphic>
      </p:graphicFrame>
      <p:sp>
        <p:nvSpPr>
          <p:cNvPr id="4" name="TextBox 3"/>
          <p:cNvSpPr txBox="1">
            <a:spLocks noChangeArrowheads="1"/>
          </p:cNvSpPr>
          <p:nvPr/>
        </p:nvSpPr>
        <p:spPr bwMode="auto">
          <a:xfrm>
            <a:off x="969963" y="2230438"/>
            <a:ext cx="403225" cy="307975"/>
          </a:xfrm>
          <a:prstGeom prst="rect">
            <a:avLst/>
          </a:prstGeom>
          <a:noFill/>
          <a:ln w="9525">
            <a:noFill/>
            <a:miter lim="800000"/>
            <a:headEnd/>
            <a:tailEnd/>
          </a:ln>
        </p:spPr>
        <p:txBody>
          <a:bodyPr wrap="none">
            <a:spAutoFit/>
          </a:bodyPr>
          <a:lstStyle/>
          <a:p>
            <a:pPr latinLnBrk="0"/>
            <a:r>
              <a:rPr kumimoji="0" lang="en-US" altLang="ko-KR" sz="1400"/>
              <a:t>14</a:t>
            </a:r>
            <a:endParaRPr kumimoji="0" lang="ko-KR" altLang="en-US" sz="1400"/>
          </a:p>
        </p:txBody>
      </p:sp>
      <p:sp>
        <p:nvSpPr>
          <p:cNvPr id="5" name="TextBox 4"/>
          <p:cNvSpPr txBox="1">
            <a:spLocks noChangeArrowheads="1"/>
          </p:cNvSpPr>
          <p:nvPr/>
        </p:nvSpPr>
        <p:spPr bwMode="auto">
          <a:xfrm>
            <a:off x="1651000" y="2230438"/>
            <a:ext cx="403225" cy="307975"/>
          </a:xfrm>
          <a:prstGeom prst="rect">
            <a:avLst/>
          </a:prstGeom>
          <a:noFill/>
          <a:ln w="9525">
            <a:noFill/>
            <a:miter lim="800000"/>
            <a:headEnd/>
            <a:tailEnd/>
          </a:ln>
        </p:spPr>
        <p:txBody>
          <a:bodyPr wrap="none">
            <a:spAutoFit/>
          </a:bodyPr>
          <a:lstStyle/>
          <a:p>
            <a:pPr latinLnBrk="0"/>
            <a:r>
              <a:rPr kumimoji="0" lang="en-US" altLang="ko-KR" sz="1400"/>
              <a:t>37</a:t>
            </a:r>
            <a:endParaRPr kumimoji="0" lang="ko-KR" altLang="en-US" sz="1400"/>
          </a:p>
        </p:txBody>
      </p:sp>
      <p:sp>
        <p:nvSpPr>
          <p:cNvPr id="11383" name="TextBox 5"/>
          <p:cNvSpPr txBox="1">
            <a:spLocks noChangeArrowheads="1"/>
          </p:cNvSpPr>
          <p:nvPr/>
        </p:nvSpPr>
        <p:spPr bwMode="auto">
          <a:xfrm>
            <a:off x="522288" y="2230438"/>
            <a:ext cx="293687" cy="307975"/>
          </a:xfrm>
          <a:prstGeom prst="rect">
            <a:avLst/>
          </a:prstGeom>
          <a:noFill/>
          <a:ln w="9525">
            <a:noFill/>
            <a:miter lim="800000"/>
            <a:headEnd/>
            <a:tailEnd/>
          </a:ln>
        </p:spPr>
        <p:txBody>
          <a:bodyPr wrap="none">
            <a:spAutoFit/>
          </a:bodyPr>
          <a:lstStyle/>
          <a:p>
            <a:pPr latinLnBrk="0"/>
            <a:r>
              <a:rPr kumimoji="0" lang="en-US" altLang="ko-KR" sz="1400"/>
              <a:t>0</a:t>
            </a:r>
            <a:endParaRPr kumimoji="0" lang="ko-KR" altLang="en-US" sz="1400"/>
          </a:p>
        </p:txBody>
      </p:sp>
      <p:sp>
        <p:nvSpPr>
          <p:cNvPr id="7" name="TextBox 6"/>
          <p:cNvSpPr txBox="1">
            <a:spLocks noChangeArrowheads="1"/>
          </p:cNvSpPr>
          <p:nvPr/>
        </p:nvSpPr>
        <p:spPr bwMode="auto">
          <a:xfrm>
            <a:off x="2127250" y="2230438"/>
            <a:ext cx="403225" cy="307975"/>
          </a:xfrm>
          <a:prstGeom prst="rect">
            <a:avLst/>
          </a:prstGeom>
          <a:noFill/>
          <a:ln w="9525">
            <a:noFill/>
            <a:miter lim="800000"/>
            <a:headEnd/>
            <a:tailEnd/>
          </a:ln>
        </p:spPr>
        <p:txBody>
          <a:bodyPr wrap="none">
            <a:spAutoFit/>
          </a:bodyPr>
          <a:lstStyle/>
          <a:p>
            <a:pPr latinLnBrk="0"/>
            <a:r>
              <a:rPr kumimoji="0" lang="en-US" altLang="ko-KR" sz="1400"/>
              <a:t>53</a:t>
            </a:r>
            <a:endParaRPr kumimoji="0" lang="ko-KR" altLang="en-US" sz="1400"/>
          </a:p>
        </p:txBody>
      </p:sp>
      <p:sp>
        <p:nvSpPr>
          <p:cNvPr id="8" name="TextBox 7"/>
          <p:cNvSpPr txBox="1">
            <a:spLocks noChangeArrowheads="1"/>
          </p:cNvSpPr>
          <p:nvPr/>
        </p:nvSpPr>
        <p:spPr bwMode="auto">
          <a:xfrm>
            <a:off x="2519363" y="2230438"/>
            <a:ext cx="403225" cy="307975"/>
          </a:xfrm>
          <a:prstGeom prst="rect">
            <a:avLst/>
          </a:prstGeom>
          <a:noFill/>
          <a:ln w="9525">
            <a:noFill/>
            <a:miter lim="800000"/>
            <a:headEnd/>
            <a:tailEnd/>
          </a:ln>
        </p:spPr>
        <p:txBody>
          <a:bodyPr wrap="none">
            <a:spAutoFit/>
          </a:bodyPr>
          <a:lstStyle/>
          <a:p>
            <a:pPr latinLnBrk="0"/>
            <a:r>
              <a:rPr kumimoji="0" lang="en-US" altLang="ko-KR" sz="1400"/>
              <a:t>65</a:t>
            </a:r>
            <a:endParaRPr kumimoji="0" lang="ko-KR" altLang="en-US" sz="1400"/>
          </a:p>
        </p:txBody>
      </p:sp>
      <p:sp>
        <p:nvSpPr>
          <p:cNvPr id="9" name="TextBox 8"/>
          <p:cNvSpPr txBox="1">
            <a:spLocks noChangeArrowheads="1"/>
          </p:cNvSpPr>
          <p:nvPr/>
        </p:nvSpPr>
        <p:spPr bwMode="auto">
          <a:xfrm>
            <a:off x="2789238" y="2230438"/>
            <a:ext cx="403225" cy="307975"/>
          </a:xfrm>
          <a:prstGeom prst="rect">
            <a:avLst/>
          </a:prstGeom>
          <a:noFill/>
          <a:ln w="9525">
            <a:noFill/>
            <a:miter lim="800000"/>
            <a:headEnd/>
            <a:tailEnd/>
          </a:ln>
        </p:spPr>
        <p:txBody>
          <a:bodyPr wrap="none">
            <a:spAutoFit/>
          </a:bodyPr>
          <a:lstStyle/>
          <a:p>
            <a:pPr latinLnBrk="0"/>
            <a:r>
              <a:rPr kumimoji="0" lang="en-US" altLang="ko-KR" sz="1400"/>
              <a:t>67</a:t>
            </a:r>
            <a:endParaRPr kumimoji="0" lang="ko-KR" altLang="en-US" sz="1400"/>
          </a:p>
        </p:txBody>
      </p:sp>
      <p:sp>
        <p:nvSpPr>
          <p:cNvPr id="10" name="TextBox 9"/>
          <p:cNvSpPr txBox="1">
            <a:spLocks noChangeArrowheads="1"/>
          </p:cNvSpPr>
          <p:nvPr/>
        </p:nvSpPr>
        <p:spPr bwMode="auto">
          <a:xfrm>
            <a:off x="3536950" y="2230438"/>
            <a:ext cx="401638" cy="307975"/>
          </a:xfrm>
          <a:prstGeom prst="rect">
            <a:avLst/>
          </a:prstGeom>
          <a:noFill/>
          <a:ln w="9525">
            <a:noFill/>
            <a:miter lim="800000"/>
            <a:headEnd/>
            <a:tailEnd/>
          </a:ln>
        </p:spPr>
        <p:txBody>
          <a:bodyPr wrap="none">
            <a:spAutoFit/>
          </a:bodyPr>
          <a:lstStyle/>
          <a:p>
            <a:pPr latinLnBrk="0"/>
            <a:r>
              <a:rPr kumimoji="0" lang="en-US" altLang="ko-KR" sz="1400"/>
              <a:t>98</a:t>
            </a:r>
            <a:endParaRPr kumimoji="0" lang="ko-KR" altLang="en-US" sz="1400"/>
          </a:p>
        </p:txBody>
      </p:sp>
      <p:sp>
        <p:nvSpPr>
          <p:cNvPr id="11" name="TextBox 10"/>
          <p:cNvSpPr txBox="1">
            <a:spLocks noChangeArrowheads="1"/>
          </p:cNvSpPr>
          <p:nvPr/>
        </p:nvSpPr>
        <p:spPr bwMode="auto">
          <a:xfrm>
            <a:off x="4189413" y="2230438"/>
            <a:ext cx="511175" cy="307975"/>
          </a:xfrm>
          <a:prstGeom prst="rect">
            <a:avLst/>
          </a:prstGeom>
          <a:noFill/>
          <a:ln w="9525">
            <a:noFill/>
            <a:miter lim="800000"/>
            <a:headEnd/>
            <a:tailEnd/>
          </a:ln>
        </p:spPr>
        <p:txBody>
          <a:bodyPr wrap="none">
            <a:spAutoFit/>
          </a:bodyPr>
          <a:lstStyle/>
          <a:p>
            <a:pPr latinLnBrk="0"/>
            <a:r>
              <a:rPr kumimoji="0" lang="en-US" altLang="ko-KR" sz="1400"/>
              <a:t>122</a:t>
            </a:r>
            <a:endParaRPr kumimoji="0" lang="ko-KR" altLang="en-US" sz="1400"/>
          </a:p>
        </p:txBody>
      </p:sp>
      <p:sp>
        <p:nvSpPr>
          <p:cNvPr id="12" name="TextBox 11"/>
          <p:cNvSpPr txBox="1">
            <a:spLocks noChangeArrowheads="1"/>
          </p:cNvSpPr>
          <p:nvPr/>
        </p:nvSpPr>
        <p:spPr bwMode="auto">
          <a:xfrm>
            <a:off x="4487863" y="2230438"/>
            <a:ext cx="511175" cy="307975"/>
          </a:xfrm>
          <a:prstGeom prst="rect">
            <a:avLst/>
          </a:prstGeom>
          <a:noFill/>
          <a:ln w="9525">
            <a:noFill/>
            <a:miter lim="800000"/>
            <a:headEnd/>
            <a:tailEnd/>
          </a:ln>
        </p:spPr>
        <p:txBody>
          <a:bodyPr wrap="none">
            <a:spAutoFit/>
          </a:bodyPr>
          <a:lstStyle/>
          <a:p>
            <a:pPr latinLnBrk="0"/>
            <a:r>
              <a:rPr kumimoji="0" lang="en-US" altLang="ko-KR" sz="1400"/>
              <a:t>124</a:t>
            </a:r>
            <a:endParaRPr kumimoji="0" lang="ko-KR" altLang="en-US" sz="1400"/>
          </a:p>
        </p:txBody>
      </p:sp>
      <p:sp>
        <p:nvSpPr>
          <p:cNvPr id="13" name="TextBox 12"/>
          <p:cNvSpPr txBox="1">
            <a:spLocks noChangeArrowheads="1"/>
          </p:cNvSpPr>
          <p:nvPr/>
        </p:nvSpPr>
        <p:spPr bwMode="auto">
          <a:xfrm>
            <a:off x="7893050" y="2230438"/>
            <a:ext cx="512763" cy="307975"/>
          </a:xfrm>
          <a:prstGeom prst="rect">
            <a:avLst/>
          </a:prstGeom>
          <a:noFill/>
          <a:ln w="9525">
            <a:noFill/>
            <a:miter lim="800000"/>
            <a:headEnd/>
            <a:tailEnd/>
          </a:ln>
        </p:spPr>
        <p:txBody>
          <a:bodyPr wrap="none">
            <a:spAutoFit/>
          </a:bodyPr>
          <a:lstStyle/>
          <a:p>
            <a:pPr latinLnBrk="0"/>
            <a:r>
              <a:rPr kumimoji="0" lang="en-US" altLang="ko-KR" sz="1400"/>
              <a:t>183</a:t>
            </a:r>
            <a:endParaRPr kumimoji="0" lang="ko-KR" altLang="en-US" sz="1400"/>
          </a:p>
        </p:txBody>
      </p:sp>
      <p:sp>
        <p:nvSpPr>
          <p:cNvPr id="11391" name="TextBox 13"/>
          <p:cNvSpPr txBox="1">
            <a:spLocks noChangeArrowheads="1"/>
          </p:cNvSpPr>
          <p:nvPr/>
        </p:nvSpPr>
        <p:spPr bwMode="auto">
          <a:xfrm>
            <a:off x="8294688" y="2230438"/>
            <a:ext cx="511175" cy="307975"/>
          </a:xfrm>
          <a:prstGeom prst="rect">
            <a:avLst/>
          </a:prstGeom>
          <a:noFill/>
          <a:ln w="9525">
            <a:noFill/>
            <a:miter lim="800000"/>
            <a:headEnd/>
            <a:tailEnd/>
          </a:ln>
        </p:spPr>
        <p:txBody>
          <a:bodyPr wrap="none">
            <a:spAutoFit/>
          </a:bodyPr>
          <a:lstStyle/>
          <a:p>
            <a:pPr latinLnBrk="0"/>
            <a:r>
              <a:rPr kumimoji="0" lang="en-US" altLang="ko-KR" sz="1400"/>
              <a:t>199</a:t>
            </a:r>
            <a:endParaRPr kumimoji="0" lang="ko-KR" altLang="en-US" sz="1400"/>
          </a:p>
        </p:txBody>
      </p:sp>
      <p:sp>
        <p:nvSpPr>
          <p:cNvPr id="15" name="오른쪽 화살표 14"/>
          <p:cNvSpPr/>
          <p:nvPr/>
        </p:nvSpPr>
        <p:spPr bwMode="auto">
          <a:xfrm>
            <a:off x="2267331" y="2715212"/>
            <a:ext cx="531853"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600000"/>
            </a:camera>
            <a:lightRig rig="threePt" dir="t"/>
          </a:scene3d>
        </p:spPr>
        <p:txBody>
          <a:bodyPr wrap="none" anchor="ctr"/>
          <a:lstStyle/>
          <a:p>
            <a:pPr latinLnBrk="0">
              <a:defRPr/>
            </a:pPr>
            <a:endParaRPr kumimoji="0" lang="ko-KR" altLang="en-US">
              <a:ea typeface="+mn-ea"/>
            </a:endParaRPr>
          </a:p>
        </p:txBody>
      </p:sp>
      <p:sp>
        <p:nvSpPr>
          <p:cNvPr id="16" name="오른쪽 화살표 15"/>
          <p:cNvSpPr/>
          <p:nvPr/>
        </p:nvSpPr>
        <p:spPr bwMode="auto">
          <a:xfrm>
            <a:off x="2603229" y="3144420"/>
            <a:ext cx="503863"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000000"/>
            </a:camera>
            <a:lightRig rig="threePt" dir="t"/>
          </a:scene3d>
        </p:spPr>
        <p:txBody>
          <a:bodyPr wrap="none" anchor="ctr"/>
          <a:lstStyle/>
          <a:p>
            <a:pPr latinLnBrk="0">
              <a:defRPr/>
            </a:pPr>
            <a:endParaRPr kumimoji="0" lang="ko-KR" altLang="en-US">
              <a:ea typeface="+mn-ea"/>
            </a:endParaRPr>
          </a:p>
        </p:txBody>
      </p:sp>
      <p:sp>
        <p:nvSpPr>
          <p:cNvPr id="17" name="오른쪽 화살표 16"/>
          <p:cNvSpPr/>
          <p:nvPr/>
        </p:nvSpPr>
        <p:spPr bwMode="auto">
          <a:xfrm>
            <a:off x="1847460" y="3554957"/>
            <a:ext cx="1184998"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2000000"/>
            </a:camera>
            <a:lightRig rig="threePt" dir="t"/>
          </a:scene3d>
        </p:spPr>
        <p:txBody>
          <a:bodyPr wrap="none" anchor="ctr"/>
          <a:lstStyle/>
          <a:p>
            <a:pPr latinLnBrk="0">
              <a:defRPr/>
            </a:pPr>
            <a:endParaRPr kumimoji="0" lang="ko-KR" altLang="en-US" dirty="0">
              <a:ea typeface="+mn-ea"/>
            </a:endParaRPr>
          </a:p>
        </p:txBody>
      </p:sp>
      <p:sp>
        <p:nvSpPr>
          <p:cNvPr id="19" name="오른쪽 화살표 18"/>
          <p:cNvSpPr/>
          <p:nvPr/>
        </p:nvSpPr>
        <p:spPr bwMode="auto">
          <a:xfrm>
            <a:off x="1147667" y="3974852"/>
            <a:ext cx="811764"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2600000"/>
            </a:camera>
            <a:lightRig rig="threePt" dir="t"/>
          </a:scene3d>
        </p:spPr>
        <p:txBody>
          <a:bodyPr wrap="none" anchor="ctr"/>
          <a:lstStyle/>
          <a:p>
            <a:pPr latinLnBrk="0">
              <a:defRPr/>
            </a:pPr>
            <a:endParaRPr kumimoji="0" lang="ko-KR" altLang="en-US" dirty="0">
              <a:ea typeface="+mn-ea"/>
            </a:endParaRPr>
          </a:p>
        </p:txBody>
      </p:sp>
      <p:sp>
        <p:nvSpPr>
          <p:cNvPr id="20" name="오른쪽 화살표 19"/>
          <p:cNvSpPr/>
          <p:nvPr/>
        </p:nvSpPr>
        <p:spPr bwMode="auto">
          <a:xfrm>
            <a:off x="1156989" y="4394730"/>
            <a:ext cx="2621908"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1000000"/>
            </a:camera>
            <a:lightRig rig="threePt" dir="t"/>
          </a:scene3d>
        </p:spPr>
        <p:txBody>
          <a:bodyPr wrap="none" anchor="ctr"/>
          <a:lstStyle/>
          <a:p>
            <a:pPr latinLnBrk="0">
              <a:defRPr/>
            </a:pPr>
            <a:endParaRPr kumimoji="0" lang="ko-KR" altLang="en-US">
              <a:ea typeface="+mn-ea"/>
            </a:endParaRPr>
          </a:p>
        </p:txBody>
      </p:sp>
      <p:sp>
        <p:nvSpPr>
          <p:cNvPr id="23" name="오른쪽 화살표 22"/>
          <p:cNvSpPr/>
          <p:nvPr/>
        </p:nvSpPr>
        <p:spPr bwMode="auto">
          <a:xfrm>
            <a:off x="3722904" y="4823931"/>
            <a:ext cx="774450"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9800000"/>
            </a:camera>
            <a:lightRig rig="threePt" dir="t"/>
          </a:scene3d>
        </p:spPr>
        <p:txBody>
          <a:bodyPr wrap="none" anchor="ctr"/>
          <a:lstStyle/>
          <a:p>
            <a:pPr latinLnBrk="0">
              <a:defRPr/>
            </a:pPr>
            <a:endParaRPr kumimoji="0" lang="ko-KR" altLang="en-US">
              <a:ea typeface="+mn-ea"/>
            </a:endParaRPr>
          </a:p>
        </p:txBody>
      </p:sp>
      <p:sp>
        <p:nvSpPr>
          <p:cNvPr id="24" name="오른쪽 화살표 23"/>
          <p:cNvSpPr/>
          <p:nvPr/>
        </p:nvSpPr>
        <p:spPr bwMode="auto">
          <a:xfrm>
            <a:off x="4338728" y="5225142"/>
            <a:ext cx="522518" cy="186616"/>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360000"/>
            </a:camera>
            <a:lightRig rig="threePt" dir="t"/>
          </a:scene3d>
        </p:spPr>
        <p:txBody>
          <a:bodyPr wrap="none" anchor="ctr"/>
          <a:lstStyle/>
          <a:p>
            <a:pPr latinLnBrk="0">
              <a:defRPr/>
            </a:pPr>
            <a:endParaRPr kumimoji="0" lang="ko-KR" altLang="en-US">
              <a:ea typeface="+mn-ea"/>
            </a:endParaRPr>
          </a:p>
        </p:txBody>
      </p:sp>
      <p:sp>
        <p:nvSpPr>
          <p:cNvPr id="25" name="오른쪽 화살표 24"/>
          <p:cNvSpPr/>
          <p:nvPr/>
        </p:nvSpPr>
        <p:spPr bwMode="auto">
          <a:xfrm>
            <a:off x="4767936" y="5654369"/>
            <a:ext cx="3387018"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1180000"/>
            </a:camera>
            <a:lightRig rig="threePt" dir="t"/>
          </a:scene3d>
        </p:spPr>
        <p:txBody>
          <a:bodyPr wrap="none" anchor="ctr"/>
          <a:lstStyle/>
          <a:p>
            <a:pPr latinLnBrk="0">
              <a:defRPr/>
            </a:pPr>
            <a:endParaRPr kumimoji="0" lang="ko-KR" altLang="en-US">
              <a:ea typeface="+mn-ea"/>
            </a:endParaRPr>
          </a:p>
        </p:txBody>
      </p:sp>
      <p:sp>
        <p:nvSpPr>
          <p:cNvPr id="26" name="타원 25"/>
          <p:cNvSpPr>
            <a:spLocks noChangeArrowheads="1"/>
          </p:cNvSpPr>
          <p:nvPr/>
        </p:nvSpPr>
        <p:spPr bwMode="auto">
          <a:xfrm>
            <a:off x="2584450" y="2882900"/>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1</a:t>
            </a:r>
            <a:endParaRPr kumimoji="0" lang="ko-KR" altLang="en-US" sz="1400">
              <a:solidFill>
                <a:srgbClr val="FF0000"/>
              </a:solidFill>
            </a:endParaRPr>
          </a:p>
        </p:txBody>
      </p:sp>
      <p:sp>
        <p:nvSpPr>
          <p:cNvPr id="27" name="타원 26"/>
          <p:cNvSpPr>
            <a:spLocks noChangeArrowheads="1"/>
          </p:cNvSpPr>
          <p:nvPr/>
        </p:nvSpPr>
        <p:spPr bwMode="auto">
          <a:xfrm>
            <a:off x="2846388" y="3294063"/>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2</a:t>
            </a:r>
            <a:endParaRPr kumimoji="0" lang="ko-KR" altLang="en-US" sz="1400">
              <a:solidFill>
                <a:srgbClr val="FF0000"/>
              </a:solidFill>
            </a:endParaRPr>
          </a:p>
        </p:txBody>
      </p:sp>
      <p:sp>
        <p:nvSpPr>
          <p:cNvPr id="28" name="타원 27"/>
          <p:cNvSpPr>
            <a:spLocks noChangeArrowheads="1"/>
          </p:cNvSpPr>
          <p:nvPr/>
        </p:nvSpPr>
        <p:spPr bwMode="auto">
          <a:xfrm>
            <a:off x="1716088" y="3722688"/>
            <a:ext cx="280987"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3</a:t>
            </a:r>
            <a:endParaRPr kumimoji="0" lang="ko-KR" altLang="en-US" sz="1400">
              <a:solidFill>
                <a:srgbClr val="FF0000"/>
              </a:solidFill>
            </a:endParaRPr>
          </a:p>
        </p:txBody>
      </p:sp>
      <p:sp>
        <p:nvSpPr>
          <p:cNvPr id="29" name="타원 28"/>
          <p:cNvSpPr>
            <a:spLocks noChangeArrowheads="1"/>
          </p:cNvSpPr>
          <p:nvPr/>
        </p:nvSpPr>
        <p:spPr bwMode="auto">
          <a:xfrm>
            <a:off x="3592513" y="4552950"/>
            <a:ext cx="279400" cy="280988"/>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5</a:t>
            </a:r>
            <a:endParaRPr kumimoji="0" lang="ko-KR" altLang="en-US" sz="1400">
              <a:solidFill>
                <a:srgbClr val="FF0000"/>
              </a:solidFill>
            </a:endParaRPr>
          </a:p>
        </p:txBody>
      </p:sp>
      <p:sp>
        <p:nvSpPr>
          <p:cNvPr id="30" name="타원 29"/>
          <p:cNvSpPr>
            <a:spLocks noChangeArrowheads="1"/>
          </p:cNvSpPr>
          <p:nvPr/>
        </p:nvSpPr>
        <p:spPr bwMode="auto">
          <a:xfrm>
            <a:off x="4302125" y="4964113"/>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6</a:t>
            </a:r>
            <a:endParaRPr kumimoji="0" lang="ko-KR" altLang="en-US" sz="1400">
              <a:solidFill>
                <a:srgbClr val="FF0000"/>
              </a:solidFill>
            </a:endParaRPr>
          </a:p>
        </p:txBody>
      </p:sp>
      <p:sp>
        <p:nvSpPr>
          <p:cNvPr id="31" name="타원 30"/>
          <p:cNvSpPr>
            <a:spLocks noChangeArrowheads="1"/>
          </p:cNvSpPr>
          <p:nvPr/>
        </p:nvSpPr>
        <p:spPr bwMode="auto">
          <a:xfrm>
            <a:off x="4610100" y="5392738"/>
            <a:ext cx="279400"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7</a:t>
            </a:r>
            <a:endParaRPr kumimoji="0" lang="ko-KR" altLang="en-US" sz="1400">
              <a:solidFill>
                <a:srgbClr val="FF0000"/>
              </a:solidFill>
            </a:endParaRPr>
          </a:p>
        </p:txBody>
      </p:sp>
      <p:sp>
        <p:nvSpPr>
          <p:cNvPr id="32" name="타원 31"/>
          <p:cNvSpPr>
            <a:spLocks noChangeArrowheads="1"/>
          </p:cNvSpPr>
          <p:nvPr/>
        </p:nvSpPr>
        <p:spPr bwMode="auto">
          <a:xfrm>
            <a:off x="8015288" y="5813425"/>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8</a:t>
            </a:r>
            <a:endParaRPr kumimoji="0" lang="ko-KR" altLang="en-US" sz="1400">
              <a:solidFill>
                <a:srgbClr val="FF0000"/>
              </a:solidFill>
            </a:endParaRPr>
          </a:p>
        </p:txBody>
      </p:sp>
      <p:sp>
        <p:nvSpPr>
          <p:cNvPr id="35" name="타원 34"/>
          <p:cNvSpPr>
            <a:spLocks noChangeArrowheads="1"/>
          </p:cNvSpPr>
          <p:nvPr/>
        </p:nvSpPr>
        <p:spPr bwMode="auto">
          <a:xfrm>
            <a:off x="1027113" y="4124325"/>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4</a:t>
            </a:r>
            <a:endParaRPr kumimoji="0" lang="ko-KR" altLang="en-US" sz="1400">
              <a:solidFill>
                <a:srgbClr val="FF0000"/>
              </a:solidFill>
            </a:endParaRPr>
          </a:p>
        </p:txBody>
      </p:sp>
      <p:cxnSp>
        <p:nvCxnSpPr>
          <p:cNvPr id="37" name="직선 화살표 연결선 36"/>
          <p:cNvCxnSpPr>
            <a:cxnSpLocks noChangeShapeType="1"/>
            <a:stCxn id="26" idx="0"/>
            <a:endCxn id="8" idx="2"/>
          </p:cNvCxnSpPr>
          <p:nvPr/>
        </p:nvCxnSpPr>
        <p:spPr bwMode="auto">
          <a:xfrm rot="16200000" flipV="1">
            <a:off x="2550319" y="2709069"/>
            <a:ext cx="344487" cy="3175"/>
          </a:xfrm>
          <a:prstGeom prst="straightConnector1">
            <a:avLst/>
          </a:prstGeom>
          <a:noFill/>
          <a:ln w="12700" algn="ctr">
            <a:solidFill>
              <a:schemeClr val="accent2"/>
            </a:solidFill>
            <a:round/>
            <a:headEnd type="none" w="sm" len="sm"/>
            <a:tailEnd type="arrow" w="med" len="med"/>
          </a:ln>
        </p:spPr>
      </p:cxnSp>
      <p:cxnSp>
        <p:nvCxnSpPr>
          <p:cNvPr id="39" name="직선 화살표 연결선 38"/>
          <p:cNvCxnSpPr>
            <a:cxnSpLocks noChangeShapeType="1"/>
            <a:stCxn id="27" idx="0"/>
            <a:endCxn id="9" idx="2"/>
          </p:cNvCxnSpPr>
          <p:nvPr/>
        </p:nvCxnSpPr>
        <p:spPr bwMode="auto">
          <a:xfrm rot="5400000" flipH="1" flipV="1">
            <a:off x="2610644" y="2913857"/>
            <a:ext cx="755650" cy="4762"/>
          </a:xfrm>
          <a:prstGeom prst="straightConnector1">
            <a:avLst/>
          </a:prstGeom>
          <a:noFill/>
          <a:ln w="12700" algn="ctr">
            <a:solidFill>
              <a:schemeClr val="accent2"/>
            </a:solidFill>
            <a:round/>
            <a:headEnd type="none" w="sm" len="sm"/>
            <a:tailEnd type="arrow" w="med" len="med"/>
          </a:ln>
        </p:spPr>
      </p:cxnSp>
      <p:cxnSp>
        <p:nvCxnSpPr>
          <p:cNvPr id="41" name="직선 화살표 연결선 40"/>
          <p:cNvCxnSpPr>
            <a:cxnSpLocks noChangeShapeType="1"/>
            <a:stCxn id="28" idx="0"/>
            <a:endCxn id="5" idx="2"/>
          </p:cNvCxnSpPr>
          <p:nvPr/>
        </p:nvCxnSpPr>
        <p:spPr bwMode="auto">
          <a:xfrm rot="16200000" flipV="1">
            <a:off x="1262856" y="3128170"/>
            <a:ext cx="1184275" cy="4762"/>
          </a:xfrm>
          <a:prstGeom prst="straightConnector1">
            <a:avLst/>
          </a:prstGeom>
          <a:noFill/>
          <a:ln w="12700" algn="ctr">
            <a:solidFill>
              <a:schemeClr val="accent2"/>
            </a:solidFill>
            <a:round/>
            <a:headEnd type="none" w="sm" len="sm"/>
            <a:tailEnd type="arrow" w="med" len="med"/>
          </a:ln>
        </p:spPr>
      </p:cxnSp>
      <p:cxnSp>
        <p:nvCxnSpPr>
          <p:cNvPr id="43" name="직선 화살표 연결선 42"/>
          <p:cNvCxnSpPr>
            <a:cxnSpLocks noChangeShapeType="1"/>
            <a:stCxn id="35" idx="0"/>
            <a:endCxn id="4" idx="2"/>
          </p:cNvCxnSpPr>
          <p:nvPr/>
        </p:nvCxnSpPr>
        <p:spPr bwMode="auto">
          <a:xfrm rot="5400000" flipH="1" flipV="1">
            <a:off x="376238" y="3328988"/>
            <a:ext cx="1585912" cy="4762"/>
          </a:xfrm>
          <a:prstGeom prst="straightConnector1">
            <a:avLst/>
          </a:prstGeom>
          <a:noFill/>
          <a:ln w="12700" algn="ctr">
            <a:solidFill>
              <a:schemeClr val="accent2"/>
            </a:solidFill>
            <a:round/>
            <a:headEnd type="none" w="sm" len="sm"/>
            <a:tailEnd type="arrow" w="med" len="med"/>
          </a:ln>
        </p:spPr>
      </p:cxnSp>
      <p:cxnSp>
        <p:nvCxnSpPr>
          <p:cNvPr id="45" name="직선 화살표 연결선 44"/>
          <p:cNvCxnSpPr>
            <a:cxnSpLocks noChangeShapeType="1"/>
            <a:stCxn id="29" idx="0"/>
            <a:endCxn id="10" idx="2"/>
          </p:cNvCxnSpPr>
          <p:nvPr/>
        </p:nvCxnSpPr>
        <p:spPr bwMode="auto">
          <a:xfrm rot="5400000" flipH="1" flipV="1">
            <a:off x="2727325" y="3543301"/>
            <a:ext cx="2014537" cy="4762"/>
          </a:xfrm>
          <a:prstGeom prst="straightConnector1">
            <a:avLst/>
          </a:prstGeom>
          <a:noFill/>
          <a:ln w="12700" algn="ctr">
            <a:solidFill>
              <a:schemeClr val="accent2"/>
            </a:solidFill>
            <a:round/>
            <a:headEnd type="none" w="sm" len="sm"/>
            <a:tailEnd type="arrow" w="med" len="med"/>
          </a:ln>
        </p:spPr>
      </p:cxnSp>
      <p:cxnSp>
        <p:nvCxnSpPr>
          <p:cNvPr id="47" name="직선 화살표 연결선 46"/>
          <p:cNvCxnSpPr>
            <a:cxnSpLocks noChangeShapeType="1"/>
            <a:stCxn id="30" idx="0"/>
            <a:endCxn id="11" idx="2"/>
          </p:cNvCxnSpPr>
          <p:nvPr/>
        </p:nvCxnSpPr>
        <p:spPr bwMode="auto">
          <a:xfrm rot="5400000" flipH="1" flipV="1">
            <a:off x="3230563" y="3749675"/>
            <a:ext cx="2425700" cy="3175"/>
          </a:xfrm>
          <a:prstGeom prst="straightConnector1">
            <a:avLst/>
          </a:prstGeom>
          <a:noFill/>
          <a:ln w="12700" algn="ctr">
            <a:solidFill>
              <a:schemeClr val="accent2"/>
            </a:solidFill>
            <a:round/>
            <a:headEnd type="none" w="sm" len="sm"/>
            <a:tailEnd type="arrow" w="med" len="med"/>
          </a:ln>
        </p:spPr>
      </p:cxnSp>
      <p:cxnSp>
        <p:nvCxnSpPr>
          <p:cNvPr id="49" name="직선 화살표 연결선 48"/>
          <p:cNvCxnSpPr>
            <a:cxnSpLocks noChangeShapeType="1"/>
            <a:stCxn id="31" idx="0"/>
            <a:endCxn id="12" idx="2"/>
          </p:cNvCxnSpPr>
          <p:nvPr/>
        </p:nvCxnSpPr>
        <p:spPr bwMode="auto">
          <a:xfrm rot="16200000" flipV="1">
            <a:off x="3319462" y="3962401"/>
            <a:ext cx="2854325" cy="6350"/>
          </a:xfrm>
          <a:prstGeom prst="straightConnector1">
            <a:avLst/>
          </a:prstGeom>
          <a:noFill/>
          <a:ln w="12700" algn="ctr">
            <a:solidFill>
              <a:schemeClr val="accent2"/>
            </a:solidFill>
            <a:round/>
            <a:headEnd type="none" w="sm" len="sm"/>
            <a:tailEnd type="arrow" w="med" len="med"/>
          </a:ln>
        </p:spPr>
      </p:cxnSp>
      <p:cxnSp>
        <p:nvCxnSpPr>
          <p:cNvPr id="51" name="직선 화살표 연결선 50"/>
          <p:cNvCxnSpPr>
            <a:cxnSpLocks noChangeShapeType="1"/>
            <a:stCxn id="32" idx="0"/>
            <a:endCxn id="13" idx="2"/>
          </p:cNvCxnSpPr>
          <p:nvPr/>
        </p:nvCxnSpPr>
        <p:spPr bwMode="auto">
          <a:xfrm rot="16200000" flipV="1">
            <a:off x="6515101" y="4173537"/>
            <a:ext cx="3275012" cy="4763"/>
          </a:xfrm>
          <a:prstGeom prst="straightConnector1">
            <a:avLst/>
          </a:prstGeom>
          <a:noFill/>
          <a:ln w="12700" algn="ctr">
            <a:solidFill>
              <a:schemeClr val="accent2"/>
            </a:solidFill>
            <a:round/>
            <a:headEnd type="none" w="sm" len="sm"/>
            <a:tailEnd type="arrow" w="med" len="med"/>
          </a:ln>
        </p:spPr>
      </p:cxnSp>
    </p:spTree>
    <p:extLst>
      <p:ext uri="{BB962C8B-B14F-4D97-AF65-F5344CB8AC3E}">
        <p14:creationId xmlns:p14="http://schemas.microsoft.com/office/powerpoint/2010/main" val="123029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
                                        </p:tgtEl>
                                        <p:attrNameLst>
                                          <p:attrName>ppt_x</p:attrName>
                                          <p:attrName>ppt_y</p:attrName>
                                        </p:attrNameLst>
                                      </p:cBhvr>
                                    </p:animMotion>
                                    <p:animRot by="1500000">
                                      <p:cBhvr>
                                        <p:cTn id="7" dur="125" fill="hold">
                                          <p:stCondLst>
                                            <p:cond delay="0"/>
                                          </p:stCondLst>
                                        </p:cTn>
                                        <p:tgtEl>
                                          <p:spTgt spid="7"/>
                                        </p:tgtEl>
                                        <p:attrNameLst>
                                          <p:attrName>r</p:attrName>
                                        </p:attrNameLst>
                                      </p:cBhvr>
                                    </p:animRot>
                                    <p:animRot by="-1500000">
                                      <p:cBhvr>
                                        <p:cTn id="8" dur="125" fill="hold">
                                          <p:stCondLst>
                                            <p:cond delay="125"/>
                                          </p:stCondLst>
                                        </p:cTn>
                                        <p:tgtEl>
                                          <p:spTgt spid="7"/>
                                        </p:tgtEl>
                                        <p:attrNameLst>
                                          <p:attrName>r</p:attrName>
                                        </p:attrNameLst>
                                      </p:cBhvr>
                                    </p:animRot>
                                    <p:animRot by="-1500000">
                                      <p:cBhvr>
                                        <p:cTn id="9" dur="125" fill="hold">
                                          <p:stCondLst>
                                            <p:cond delay="250"/>
                                          </p:stCondLst>
                                        </p:cTn>
                                        <p:tgtEl>
                                          <p:spTgt spid="7"/>
                                        </p:tgtEl>
                                        <p:attrNameLst>
                                          <p:attrName>r</p:attrName>
                                        </p:attrNameLst>
                                      </p:cBhvr>
                                    </p:animRot>
                                    <p:animRot by="1500000">
                                      <p:cBhvr>
                                        <p:cTn id="10" dur="125" fill="hold">
                                          <p:stCondLst>
                                            <p:cond delay="375"/>
                                          </p:stCondLst>
                                        </p:cTn>
                                        <p:tgtEl>
                                          <p:spTgt spid="7"/>
                                        </p:tgtEl>
                                        <p:attrNameLst>
                                          <p:attrName>r</p:attrName>
                                        </p:attrNameLst>
                                      </p:cBhvr>
                                    </p:animRot>
                                  </p:childTnLst>
                                </p:cTn>
                              </p:par>
                            </p:childTnLst>
                          </p:cTn>
                        </p:par>
                        <p:par>
                          <p:cTn id="11" fill="hold">
                            <p:stCondLst>
                              <p:cond delay="550"/>
                            </p:stCondLst>
                            <p:childTnLst>
                              <p:par>
                                <p:cTn id="12" presetID="22" presetClass="entr" presetSubtype="8"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500"/>
                                        <p:tgtEl>
                                          <p:spTgt spid="15"/>
                                        </p:tgtEl>
                                      </p:cBhvr>
                                    </p:animEffect>
                                  </p:childTnLst>
                                </p:cTn>
                              </p:par>
                            </p:childTnLst>
                          </p:cTn>
                        </p:par>
                        <p:par>
                          <p:cTn id="15" fill="hold">
                            <p:stCondLst>
                              <p:cond delay="1050"/>
                            </p:stCondLst>
                            <p:childTnLst>
                              <p:par>
                                <p:cTn id="16" presetID="39" presetClass="entr" presetSubtype="0" accel="10000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26"/>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26"/>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26"/>
                                        </p:tgtEl>
                                        <p:attrNameLst>
                                          <p:attrName>ppt_y</p:attrName>
                                        </p:attrNameLst>
                                      </p:cBhvr>
                                      <p:tavLst>
                                        <p:tav tm="0">
                                          <p:val>
                                            <p:strVal val="#ppt_y"/>
                                          </p:val>
                                        </p:tav>
                                        <p:tav tm="100000">
                                          <p:val>
                                            <p:strVal val="#ppt_y"/>
                                          </p:val>
                                        </p:tav>
                                      </p:tavLst>
                                    </p:anim>
                                  </p:childTnLst>
                                </p:cTn>
                              </p:par>
                            </p:childTnLst>
                          </p:cTn>
                        </p:par>
                        <p:par>
                          <p:cTn id="22" fill="hold">
                            <p:stCondLst>
                              <p:cond delay="1550"/>
                            </p:stCondLst>
                            <p:childTnLst>
                              <p:par>
                                <p:cTn id="23" presetID="22" presetClass="entr" presetSubtype="4" fill="hold"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down)">
                                      <p:cBhvr>
                                        <p:cTn id="25" dur="500"/>
                                        <p:tgtEl>
                                          <p:spTgt spid="37"/>
                                        </p:tgtEl>
                                      </p:cBhvr>
                                    </p:animEffect>
                                  </p:childTnLst>
                                </p:cTn>
                              </p:par>
                            </p:childTnLst>
                          </p:cTn>
                        </p:par>
                        <p:par>
                          <p:cTn id="26" fill="hold">
                            <p:stCondLst>
                              <p:cond delay="2050"/>
                            </p:stCondLst>
                            <p:childTnLst>
                              <p:par>
                                <p:cTn id="27" presetID="34" presetClass="emph" presetSubtype="0" fill="hold" grpId="0" nodeType="afterEffect">
                                  <p:stCondLst>
                                    <p:cond delay="0"/>
                                  </p:stCondLst>
                                  <p:iterate type="lt">
                                    <p:tmPct val="10000"/>
                                  </p:iterate>
                                  <p:childTnLst>
                                    <p:animMotion origin="layout" path="M 0.0 0.0 L 0.0 -0.07213" pathEditMode="relative" ptsTypes="">
                                      <p:cBhvr>
                                        <p:cTn id="28" dur="250" accel="50000" decel="50000" autoRev="1" fill="hold">
                                          <p:stCondLst>
                                            <p:cond delay="0"/>
                                          </p:stCondLst>
                                        </p:cTn>
                                        <p:tgtEl>
                                          <p:spTgt spid="8"/>
                                        </p:tgtEl>
                                        <p:attrNameLst>
                                          <p:attrName>ppt_x</p:attrName>
                                          <p:attrName>ppt_y</p:attrName>
                                        </p:attrNameLst>
                                      </p:cBhvr>
                                    </p:animMotion>
                                    <p:animRot by="1500000">
                                      <p:cBhvr>
                                        <p:cTn id="29" dur="125" fill="hold">
                                          <p:stCondLst>
                                            <p:cond delay="0"/>
                                          </p:stCondLst>
                                        </p:cTn>
                                        <p:tgtEl>
                                          <p:spTgt spid="8"/>
                                        </p:tgtEl>
                                        <p:attrNameLst>
                                          <p:attrName>r</p:attrName>
                                        </p:attrNameLst>
                                      </p:cBhvr>
                                    </p:animRot>
                                    <p:animRot by="-1500000">
                                      <p:cBhvr>
                                        <p:cTn id="30" dur="125" fill="hold">
                                          <p:stCondLst>
                                            <p:cond delay="125"/>
                                          </p:stCondLst>
                                        </p:cTn>
                                        <p:tgtEl>
                                          <p:spTgt spid="8"/>
                                        </p:tgtEl>
                                        <p:attrNameLst>
                                          <p:attrName>r</p:attrName>
                                        </p:attrNameLst>
                                      </p:cBhvr>
                                    </p:animRot>
                                    <p:animRot by="-1500000">
                                      <p:cBhvr>
                                        <p:cTn id="31" dur="125" fill="hold">
                                          <p:stCondLst>
                                            <p:cond delay="250"/>
                                          </p:stCondLst>
                                        </p:cTn>
                                        <p:tgtEl>
                                          <p:spTgt spid="8"/>
                                        </p:tgtEl>
                                        <p:attrNameLst>
                                          <p:attrName>r</p:attrName>
                                        </p:attrNameLst>
                                      </p:cBhvr>
                                    </p:animRot>
                                    <p:animRot by="1500000">
                                      <p:cBhvr>
                                        <p:cTn id="32" dur="125" fill="hold">
                                          <p:stCondLst>
                                            <p:cond delay="375"/>
                                          </p:stCondLst>
                                        </p:cTn>
                                        <p:tgtEl>
                                          <p:spTgt spid="8"/>
                                        </p:tgtEl>
                                        <p:attrNameLst>
                                          <p:attrName>r</p:attrName>
                                        </p:attrNameLst>
                                      </p:cBhvr>
                                    </p:animRot>
                                  </p:childTnLst>
                                </p:cTn>
                              </p:par>
                              <p:par>
                                <p:cTn id="33" presetID="22" presetClass="exit" presetSubtype="4" fill="hold" nodeType="withEffect">
                                  <p:stCondLst>
                                    <p:cond delay="0"/>
                                  </p:stCondLst>
                                  <p:childTnLst>
                                    <p:animEffect transition="out" filter="wipe(down)">
                                      <p:cBhvr>
                                        <p:cTn id="34" dur="500"/>
                                        <p:tgtEl>
                                          <p:spTgt spid="37"/>
                                        </p:tgtEl>
                                      </p:cBhvr>
                                    </p:animEffect>
                                    <p:set>
                                      <p:cBhvr>
                                        <p:cTn id="35" dur="1" fill="hold">
                                          <p:stCondLst>
                                            <p:cond delay="499"/>
                                          </p:stCondLst>
                                        </p:cTn>
                                        <p:tgtEl>
                                          <p:spTgt spid="37"/>
                                        </p:tgtEl>
                                        <p:attrNameLst>
                                          <p:attrName>style.visibility</p:attrName>
                                        </p:attrNameLst>
                                      </p:cBhvr>
                                      <p:to>
                                        <p:strVal val="hidden"/>
                                      </p:to>
                                    </p:set>
                                  </p:childTnLst>
                                </p:cTn>
                              </p:par>
                            </p:childTnLst>
                          </p:cTn>
                        </p:par>
                        <p:par>
                          <p:cTn id="36" fill="hold">
                            <p:stCondLst>
                              <p:cond delay="2600"/>
                            </p:stCondLst>
                            <p:childTnLst>
                              <p:par>
                                <p:cTn id="37" presetID="22" presetClass="entr" presetSubtype="8" fill="hold"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left)">
                                      <p:cBhvr>
                                        <p:cTn id="39" dur="500"/>
                                        <p:tgtEl>
                                          <p:spTgt spid="16"/>
                                        </p:tgtEl>
                                      </p:cBhvr>
                                    </p:animEffect>
                                  </p:childTnLst>
                                </p:cTn>
                              </p:par>
                            </p:childTnLst>
                          </p:cTn>
                        </p:par>
                        <p:par>
                          <p:cTn id="40" fill="hold">
                            <p:stCondLst>
                              <p:cond delay="3100"/>
                            </p:stCondLst>
                            <p:childTnLst>
                              <p:par>
                                <p:cTn id="41" presetID="39" presetClass="entr" presetSubtype="0" accel="10000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p:cTn id="43"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27"/>
                                        </p:tgtEl>
                                        <p:attrNameLst>
                                          <p:attrName>ppt_y</p:attrName>
                                        </p:attrNameLst>
                                      </p:cBhvr>
                                      <p:tavLst>
                                        <p:tav tm="0">
                                          <p:val>
                                            <p:strVal val="#ppt_y"/>
                                          </p:val>
                                        </p:tav>
                                        <p:tav tm="100000">
                                          <p:val>
                                            <p:strVal val="#ppt_y"/>
                                          </p:val>
                                        </p:tav>
                                      </p:tavLst>
                                    </p:anim>
                                  </p:childTnLst>
                                </p:cTn>
                              </p:par>
                            </p:childTnLst>
                          </p:cTn>
                        </p:par>
                        <p:par>
                          <p:cTn id="47" fill="hold">
                            <p:stCondLst>
                              <p:cond delay="3600"/>
                            </p:stCondLst>
                            <p:childTnLst>
                              <p:par>
                                <p:cTn id="48" presetID="22" presetClass="entr" presetSubtype="4" fill="hold" nodeType="after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wipe(down)">
                                      <p:cBhvr>
                                        <p:cTn id="50" dur="500"/>
                                        <p:tgtEl>
                                          <p:spTgt spid="39"/>
                                        </p:tgtEl>
                                      </p:cBhvr>
                                    </p:animEffect>
                                  </p:childTnLst>
                                </p:cTn>
                              </p:par>
                            </p:childTnLst>
                          </p:cTn>
                        </p:par>
                        <p:par>
                          <p:cTn id="51" fill="hold">
                            <p:stCondLst>
                              <p:cond delay="4100"/>
                            </p:stCondLst>
                            <p:childTnLst>
                              <p:par>
                                <p:cTn id="52" presetID="34" presetClass="emph" presetSubtype="0" fill="hold" grpId="0" nodeType="afterEffect">
                                  <p:stCondLst>
                                    <p:cond delay="0"/>
                                  </p:stCondLst>
                                  <p:iterate type="lt">
                                    <p:tmPct val="10000"/>
                                  </p:iterate>
                                  <p:childTnLst>
                                    <p:animMotion origin="layout" path="M 0.0 0.0 L 0.0 -0.07213" pathEditMode="relative" ptsTypes="">
                                      <p:cBhvr>
                                        <p:cTn id="53" dur="250" accel="50000" decel="50000" autoRev="1" fill="hold">
                                          <p:stCondLst>
                                            <p:cond delay="0"/>
                                          </p:stCondLst>
                                        </p:cTn>
                                        <p:tgtEl>
                                          <p:spTgt spid="9"/>
                                        </p:tgtEl>
                                        <p:attrNameLst>
                                          <p:attrName>ppt_x</p:attrName>
                                          <p:attrName>ppt_y</p:attrName>
                                        </p:attrNameLst>
                                      </p:cBhvr>
                                    </p:animMotion>
                                    <p:animRot by="1500000">
                                      <p:cBhvr>
                                        <p:cTn id="54" dur="125" fill="hold">
                                          <p:stCondLst>
                                            <p:cond delay="0"/>
                                          </p:stCondLst>
                                        </p:cTn>
                                        <p:tgtEl>
                                          <p:spTgt spid="9"/>
                                        </p:tgtEl>
                                        <p:attrNameLst>
                                          <p:attrName>r</p:attrName>
                                        </p:attrNameLst>
                                      </p:cBhvr>
                                    </p:animRot>
                                    <p:animRot by="-1500000">
                                      <p:cBhvr>
                                        <p:cTn id="55" dur="125" fill="hold">
                                          <p:stCondLst>
                                            <p:cond delay="125"/>
                                          </p:stCondLst>
                                        </p:cTn>
                                        <p:tgtEl>
                                          <p:spTgt spid="9"/>
                                        </p:tgtEl>
                                        <p:attrNameLst>
                                          <p:attrName>r</p:attrName>
                                        </p:attrNameLst>
                                      </p:cBhvr>
                                    </p:animRot>
                                    <p:animRot by="-1500000">
                                      <p:cBhvr>
                                        <p:cTn id="56" dur="125" fill="hold">
                                          <p:stCondLst>
                                            <p:cond delay="250"/>
                                          </p:stCondLst>
                                        </p:cTn>
                                        <p:tgtEl>
                                          <p:spTgt spid="9"/>
                                        </p:tgtEl>
                                        <p:attrNameLst>
                                          <p:attrName>r</p:attrName>
                                        </p:attrNameLst>
                                      </p:cBhvr>
                                    </p:animRot>
                                    <p:animRot by="1500000">
                                      <p:cBhvr>
                                        <p:cTn id="57" dur="125" fill="hold">
                                          <p:stCondLst>
                                            <p:cond delay="375"/>
                                          </p:stCondLst>
                                        </p:cTn>
                                        <p:tgtEl>
                                          <p:spTgt spid="9"/>
                                        </p:tgtEl>
                                        <p:attrNameLst>
                                          <p:attrName>r</p:attrName>
                                        </p:attrNameLst>
                                      </p:cBhvr>
                                    </p:animRot>
                                  </p:childTnLst>
                                </p:cTn>
                              </p:par>
                              <p:par>
                                <p:cTn id="58" presetID="22" presetClass="exit" presetSubtype="4" fill="hold" nodeType="withEffect">
                                  <p:stCondLst>
                                    <p:cond delay="0"/>
                                  </p:stCondLst>
                                  <p:childTnLst>
                                    <p:animEffect transition="out" filter="wipe(down)">
                                      <p:cBhvr>
                                        <p:cTn id="59" dur="500"/>
                                        <p:tgtEl>
                                          <p:spTgt spid="39"/>
                                        </p:tgtEl>
                                      </p:cBhvr>
                                    </p:animEffect>
                                    <p:set>
                                      <p:cBhvr>
                                        <p:cTn id="60" dur="1" fill="hold">
                                          <p:stCondLst>
                                            <p:cond delay="499"/>
                                          </p:stCondLst>
                                        </p:cTn>
                                        <p:tgtEl>
                                          <p:spTgt spid="39"/>
                                        </p:tgtEl>
                                        <p:attrNameLst>
                                          <p:attrName>style.visibility</p:attrName>
                                        </p:attrNameLst>
                                      </p:cBhvr>
                                      <p:to>
                                        <p:strVal val="hidden"/>
                                      </p:to>
                                    </p:set>
                                  </p:childTnLst>
                                </p:cTn>
                              </p:par>
                            </p:childTnLst>
                          </p:cTn>
                        </p:par>
                        <p:par>
                          <p:cTn id="61" fill="hold">
                            <p:stCondLst>
                              <p:cond delay="4650"/>
                            </p:stCondLst>
                            <p:childTnLst>
                              <p:par>
                                <p:cTn id="62" presetID="22" presetClass="entr" presetSubtype="2"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right)">
                                      <p:cBhvr>
                                        <p:cTn id="64" dur="500"/>
                                        <p:tgtEl>
                                          <p:spTgt spid="17"/>
                                        </p:tgtEl>
                                      </p:cBhvr>
                                    </p:animEffect>
                                  </p:childTnLst>
                                </p:cTn>
                              </p:par>
                            </p:childTnLst>
                          </p:cTn>
                        </p:par>
                        <p:par>
                          <p:cTn id="65" fill="hold">
                            <p:stCondLst>
                              <p:cond delay="5150"/>
                            </p:stCondLst>
                            <p:childTnLst>
                              <p:par>
                                <p:cTn id="66" presetID="39" presetClass="entr" presetSubtype="0" accel="100000" fill="hold" grpId="0" nodeType="after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p:cTn id="68" dur="500" fill="hold"/>
                                        <p:tgtEl>
                                          <p:spTgt spid="28"/>
                                        </p:tgtEl>
                                        <p:attrNameLst>
                                          <p:attrName>ppt_h</p:attrName>
                                        </p:attrNameLst>
                                      </p:cBhvr>
                                      <p:tavLst>
                                        <p:tav tm="0">
                                          <p:val>
                                            <p:strVal val="#ppt_h/20"/>
                                          </p:val>
                                        </p:tav>
                                        <p:tav tm="50000">
                                          <p:val>
                                            <p:strVal val="#ppt_h/20"/>
                                          </p:val>
                                        </p:tav>
                                        <p:tav tm="100000">
                                          <p:val>
                                            <p:strVal val="#ppt_h"/>
                                          </p:val>
                                        </p:tav>
                                      </p:tavLst>
                                    </p:anim>
                                    <p:anim calcmode="lin" valueType="num">
                                      <p:cBhvr>
                                        <p:cTn id="69" dur="500" fill="hold"/>
                                        <p:tgtEl>
                                          <p:spTgt spid="28"/>
                                        </p:tgtEl>
                                        <p:attrNameLst>
                                          <p:attrName>ppt_w</p:attrName>
                                        </p:attrNameLst>
                                      </p:cBhvr>
                                      <p:tavLst>
                                        <p:tav tm="0">
                                          <p:val>
                                            <p:strVal val="#ppt_w+.3"/>
                                          </p:val>
                                        </p:tav>
                                        <p:tav tm="50000">
                                          <p:val>
                                            <p:strVal val="#ppt_w+.3"/>
                                          </p:val>
                                        </p:tav>
                                        <p:tav tm="100000">
                                          <p:val>
                                            <p:strVal val="#ppt_w"/>
                                          </p:val>
                                        </p:tav>
                                      </p:tavLst>
                                    </p:anim>
                                    <p:anim calcmode="lin" valueType="num">
                                      <p:cBhvr>
                                        <p:cTn id="70" dur="500" fill="hold"/>
                                        <p:tgtEl>
                                          <p:spTgt spid="28"/>
                                        </p:tgtEl>
                                        <p:attrNameLst>
                                          <p:attrName>ppt_x</p:attrName>
                                        </p:attrNameLst>
                                      </p:cBhvr>
                                      <p:tavLst>
                                        <p:tav tm="0">
                                          <p:val>
                                            <p:strVal val="#ppt_x-.3"/>
                                          </p:val>
                                        </p:tav>
                                        <p:tav tm="50000">
                                          <p:val>
                                            <p:strVal val="#ppt_x"/>
                                          </p:val>
                                        </p:tav>
                                        <p:tav tm="100000">
                                          <p:val>
                                            <p:strVal val="#ppt_x"/>
                                          </p:val>
                                        </p:tav>
                                      </p:tavLst>
                                    </p:anim>
                                    <p:anim calcmode="lin" valueType="num">
                                      <p:cBhvr>
                                        <p:cTn id="71" dur="500" fill="hold"/>
                                        <p:tgtEl>
                                          <p:spTgt spid="28"/>
                                        </p:tgtEl>
                                        <p:attrNameLst>
                                          <p:attrName>ppt_y</p:attrName>
                                        </p:attrNameLst>
                                      </p:cBhvr>
                                      <p:tavLst>
                                        <p:tav tm="0">
                                          <p:val>
                                            <p:strVal val="#ppt_y"/>
                                          </p:val>
                                        </p:tav>
                                        <p:tav tm="100000">
                                          <p:val>
                                            <p:strVal val="#ppt_y"/>
                                          </p:val>
                                        </p:tav>
                                      </p:tavLst>
                                    </p:anim>
                                  </p:childTnLst>
                                </p:cTn>
                              </p:par>
                            </p:childTnLst>
                          </p:cTn>
                        </p:par>
                        <p:par>
                          <p:cTn id="72" fill="hold">
                            <p:stCondLst>
                              <p:cond delay="5650"/>
                            </p:stCondLst>
                            <p:childTnLst>
                              <p:par>
                                <p:cTn id="73" presetID="22" presetClass="entr" presetSubtype="4" fill="hold" nodeType="afterEffect">
                                  <p:stCondLst>
                                    <p:cond delay="0"/>
                                  </p:stCondLst>
                                  <p:childTnLst>
                                    <p:set>
                                      <p:cBhvr>
                                        <p:cTn id="74" dur="1" fill="hold">
                                          <p:stCondLst>
                                            <p:cond delay="0"/>
                                          </p:stCondLst>
                                        </p:cTn>
                                        <p:tgtEl>
                                          <p:spTgt spid="41"/>
                                        </p:tgtEl>
                                        <p:attrNameLst>
                                          <p:attrName>style.visibility</p:attrName>
                                        </p:attrNameLst>
                                      </p:cBhvr>
                                      <p:to>
                                        <p:strVal val="visible"/>
                                      </p:to>
                                    </p:set>
                                    <p:animEffect transition="in" filter="wipe(down)">
                                      <p:cBhvr>
                                        <p:cTn id="75" dur="500"/>
                                        <p:tgtEl>
                                          <p:spTgt spid="41"/>
                                        </p:tgtEl>
                                      </p:cBhvr>
                                    </p:animEffect>
                                  </p:childTnLst>
                                </p:cTn>
                              </p:par>
                            </p:childTnLst>
                          </p:cTn>
                        </p:par>
                        <p:par>
                          <p:cTn id="76" fill="hold">
                            <p:stCondLst>
                              <p:cond delay="6150"/>
                            </p:stCondLst>
                            <p:childTnLst>
                              <p:par>
                                <p:cTn id="77" presetID="34" presetClass="emph" presetSubtype="0" fill="hold" grpId="0" nodeType="afterEffect">
                                  <p:stCondLst>
                                    <p:cond delay="0"/>
                                  </p:stCondLst>
                                  <p:iterate type="lt">
                                    <p:tmPct val="10000"/>
                                  </p:iterate>
                                  <p:childTnLst>
                                    <p:animMotion origin="layout" path="M 0.0 0.0 L 0.0 -0.07213" pathEditMode="relative" ptsTypes="">
                                      <p:cBhvr>
                                        <p:cTn id="78" dur="250" accel="50000" decel="50000" autoRev="1" fill="hold">
                                          <p:stCondLst>
                                            <p:cond delay="0"/>
                                          </p:stCondLst>
                                        </p:cTn>
                                        <p:tgtEl>
                                          <p:spTgt spid="5"/>
                                        </p:tgtEl>
                                        <p:attrNameLst>
                                          <p:attrName>ppt_x</p:attrName>
                                          <p:attrName>ppt_y</p:attrName>
                                        </p:attrNameLst>
                                      </p:cBhvr>
                                    </p:animMotion>
                                    <p:animRot by="1500000">
                                      <p:cBhvr>
                                        <p:cTn id="79" dur="125" fill="hold">
                                          <p:stCondLst>
                                            <p:cond delay="0"/>
                                          </p:stCondLst>
                                        </p:cTn>
                                        <p:tgtEl>
                                          <p:spTgt spid="5"/>
                                        </p:tgtEl>
                                        <p:attrNameLst>
                                          <p:attrName>r</p:attrName>
                                        </p:attrNameLst>
                                      </p:cBhvr>
                                    </p:animRot>
                                    <p:animRot by="-1500000">
                                      <p:cBhvr>
                                        <p:cTn id="80" dur="125" fill="hold">
                                          <p:stCondLst>
                                            <p:cond delay="125"/>
                                          </p:stCondLst>
                                        </p:cTn>
                                        <p:tgtEl>
                                          <p:spTgt spid="5"/>
                                        </p:tgtEl>
                                        <p:attrNameLst>
                                          <p:attrName>r</p:attrName>
                                        </p:attrNameLst>
                                      </p:cBhvr>
                                    </p:animRot>
                                    <p:animRot by="-1500000">
                                      <p:cBhvr>
                                        <p:cTn id="81" dur="125" fill="hold">
                                          <p:stCondLst>
                                            <p:cond delay="250"/>
                                          </p:stCondLst>
                                        </p:cTn>
                                        <p:tgtEl>
                                          <p:spTgt spid="5"/>
                                        </p:tgtEl>
                                        <p:attrNameLst>
                                          <p:attrName>r</p:attrName>
                                        </p:attrNameLst>
                                      </p:cBhvr>
                                    </p:animRot>
                                    <p:animRot by="1500000">
                                      <p:cBhvr>
                                        <p:cTn id="82" dur="125" fill="hold">
                                          <p:stCondLst>
                                            <p:cond delay="375"/>
                                          </p:stCondLst>
                                        </p:cTn>
                                        <p:tgtEl>
                                          <p:spTgt spid="5"/>
                                        </p:tgtEl>
                                        <p:attrNameLst>
                                          <p:attrName>r</p:attrName>
                                        </p:attrNameLst>
                                      </p:cBhvr>
                                    </p:animRot>
                                  </p:childTnLst>
                                </p:cTn>
                              </p:par>
                              <p:par>
                                <p:cTn id="83" presetID="22" presetClass="exit" presetSubtype="4" fill="hold" nodeType="withEffect">
                                  <p:stCondLst>
                                    <p:cond delay="0"/>
                                  </p:stCondLst>
                                  <p:childTnLst>
                                    <p:animEffect transition="out" filter="wipe(down)">
                                      <p:cBhvr>
                                        <p:cTn id="84" dur="500"/>
                                        <p:tgtEl>
                                          <p:spTgt spid="41"/>
                                        </p:tgtEl>
                                      </p:cBhvr>
                                    </p:animEffect>
                                    <p:set>
                                      <p:cBhvr>
                                        <p:cTn id="85" dur="1" fill="hold">
                                          <p:stCondLst>
                                            <p:cond delay="499"/>
                                          </p:stCondLst>
                                        </p:cTn>
                                        <p:tgtEl>
                                          <p:spTgt spid="41"/>
                                        </p:tgtEl>
                                        <p:attrNameLst>
                                          <p:attrName>style.visibility</p:attrName>
                                        </p:attrNameLst>
                                      </p:cBhvr>
                                      <p:to>
                                        <p:strVal val="hidden"/>
                                      </p:to>
                                    </p:set>
                                  </p:childTnLst>
                                </p:cTn>
                              </p:par>
                            </p:childTnLst>
                          </p:cTn>
                        </p:par>
                        <p:par>
                          <p:cTn id="86" fill="hold">
                            <p:stCondLst>
                              <p:cond delay="6700"/>
                            </p:stCondLst>
                            <p:childTnLst>
                              <p:par>
                                <p:cTn id="87" presetID="22" presetClass="entr" presetSubtype="2" fill="hold" nodeType="after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wipe(right)">
                                      <p:cBhvr>
                                        <p:cTn id="89" dur="500"/>
                                        <p:tgtEl>
                                          <p:spTgt spid="19"/>
                                        </p:tgtEl>
                                      </p:cBhvr>
                                    </p:animEffect>
                                  </p:childTnLst>
                                </p:cTn>
                              </p:par>
                            </p:childTnLst>
                          </p:cTn>
                        </p:par>
                        <p:par>
                          <p:cTn id="90" fill="hold">
                            <p:stCondLst>
                              <p:cond delay="7200"/>
                            </p:stCondLst>
                            <p:childTnLst>
                              <p:par>
                                <p:cTn id="91" presetID="39" presetClass="entr" presetSubtype="0" accel="100000"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ppt_h</p:attrName>
                                        </p:attrNameLst>
                                      </p:cBhvr>
                                      <p:tavLst>
                                        <p:tav tm="0">
                                          <p:val>
                                            <p:strVal val="#ppt_h/20"/>
                                          </p:val>
                                        </p:tav>
                                        <p:tav tm="50000">
                                          <p:val>
                                            <p:strVal val="#ppt_h/20"/>
                                          </p:val>
                                        </p:tav>
                                        <p:tav tm="100000">
                                          <p:val>
                                            <p:strVal val="#ppt_h"/>
                                          </p:val>
                                        </p:tav>
                                      </p:tavLst>
                                    </p:anim>
                                    <p:anim calcmode="lin" valueType="num">
                                      <p:cBhvr>
                                        <p:cTn id="94" dur="500" fill="hold"/>
                                        <p:tgtEl>
                                          <p:spTgt spid="35"/>
                                        </p:tgtEl>
                                        <p:attrNameLst>
                                          <p:attrName>ppt_w</p:attrName>
                                        </p:attrNameLst>
                                      </p:cBhvr>
                                      <p:tavLst>
                                        <p:tav tm="0">
                                          <p:val>
                                            <p:strVal val="#ppt_w+.3"/>
                                          </p:val>
                                        </p:tav>
                                        <p:tav tm="50000">
                                          <p:val>
                                            <p:strVal val="#ppt_w+.3"/>
                                          </p:val>
                                        </p:tav>
                                        <p:tav tm="100000">
                                          <p:val>
                                            <p:strVal val="#ppt_w"/>
                                          </p:val>
                                        </p:tav>
                                      </p:tavLst>
                                    </p:anim>
                                    <p:anim calcmode="lin" valueType="num">
                                      <p:cBhvr>
                                        <p:cTn id="95" dur="500" fill="hold"/>
                                        <p:tgtEl>
                                          <p:spTgt spid="35"/>
                                        </p:tgtEl>
                                        <p:attrNameLst>
                                          <p:attrName>ppt_x</p:attrName>
                                        </p:attrNameLst>
                                      </p:cBhvr>
                                      <p:tavLst>
                                        <p:tav tm="0">
                                          <p:val>
                                            <p:strVal val="#ppt_x-.3"/>
                                          </p:val>
                                        </p:tav>
                                        <p:tav tm="50000">
                                          <p:val>
                                            <p:strVal val="#ppt_x"/>
                                          </p:val>
                                        </p:tav>
                                        <p:tav tm="100000">
                                          <p:val>
                                            <p:strVal val="#ppt_x"/>
                                          </p:val>
                                        </p:tav>
                                      </p:tavLst>
                                    </p:anim>
                                    <p:anim calcmode="lin" valueType="num">
                                      <p:cBhvr>
                                        <p:cTn id="96" dur="500" fill="hold"/>
                                        <p:tgtEl>
                                          <p:spTgt spid="35"/>
                                        </p:tgtEl>
                                        <p:attrNameLst>
                                          <p:attrName>ppt_y</p:attrName>
                                        </p:attrNameLst>
                                      </p:cBhvr>
                                      <p:tavLst>
                                        <p:tav tm="0">
                                          <p:val>
                                            <p:strVal val="#ppt_y"/>
                                          </p:val>
                                        </p:tav>
                                        <p:tav tm="100000">
                                          <p:val>
                                            <p:strVal val="#ppt_y"/>
                                          </p:val>
                                        </p:tav>
                                      </p:tavLst>
                                    </p:anim>
                                  </p:childTnLst>
                                </p:cTn>
                              </p:par>
                            </p:childTnLst>
                          </p:cTn>
                        </p:par>
                        <p:par>
                          <p:cTn id="97" fill="hold">
                            <p:stCondLst>
                              <p:cond delay="7700"/>
                            </p:stCondLst>
                            <p:childTnLst>
                              <p:par>
                                <p:cTn id="98" presetID="22" presetClass="entr" presetSubtype="4" fill="hold"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wipe(down)">
                                      <p:cBhvr>
                                        <p:cTn id="100" dur="500"/>
                                        <p:tgtEl>
                                          <p:spTgt spid="43"/>
                                        </p:tgtEl>
                                      </p:cBhvr>
                                    </p:animEffect>
                                  </p:childTnLst>
                                </p:cTn>
                              </p:par>
                            </p:childTnLst>
                          </p:cTn>
                        </p:par>
                        <p:par>
                          <p:cTn id="101" fill="hold">
                            <p:stCondLst>
                              <p:cond delay="8200"/>
                            </p:stCondLst>
                            <p:childTnLst>
                              <p:par>
                                <p:cTn id="102" presetID="34" presetClass="emph" presetSubtype="0" fill="hold" grpId="0" nodeType="afterEffect">
                                  <p:stCondLst>
                                    <p:cond delay="0"/>
                                  </p:stCondLst>
                                  <p:iterate type="lt">
                                    <p:tmPct val="10000"/>
                                  </p:iterate>
                                  <p:childTnLst>
                                    <p:animMotion origin="layout" path="M 0.0 0.0 L 0.0 -0.07213" pathEditMode="relative" ptsTypes="">
                                      <p:cBhvr>
                                        <p:cTn id="103" dur="250" accel="50000" decel="50000" autoRev="1" fill="hold">
                                          <p:stCondLst>
                                            <p:cond delay="0"/>
                                          </p:stCondLst>
                                        </p:cTn>
                                        <p:tgtEl>
                                          <p:spTgt spid="4"/>
                                        </p:tgtEl>
                                        <p:attrNameLst>
                                          <p:attrName>ppt_x</p:attrName>
                                          <p:attrName>ppt_y</p:attrName>
                                        </p:attrNameLst>
                                      </p:cBhvr>
                                    </p:animMotion>
                                    <p:animRot by="1500000">
                                      <p:cBhvr>
                                        <p:cTn id="104" dur="125" fill="hold">
                                          <p:stCondLst>
                                            <p:cond delay="0"/>
                                          </p:stCondLst>
                                        </p:cTn>
                                        <p:tgtEl>
                                          <p:spTgt spid="4"/>
                                        </p:tgtEl>
                                        <p:attrNameLst>
                                          <p:attrName>r</p:attrName>
                                        </p:attrNameLst>
                                      </p:cBhvr>
                                    </p:animRot>
                                    <p:animRot by="-1500000">
                                      <p:cBhvr>
                                        <p:cTn id="105" dur="125" fill="hold">
                                          <p:stCondLst>
                                            <p:cond delay="125"/>
                                          </p:stCondLst>
                                        </p:cTn>
                                        <p:tgtEl>
                                          <p:spTgt spid="4"/>
                                        </p:tgtEl>
                                        <p:attrNameLst>
                                          <p:attrName>r</p:attrName>
                                        </p:attrNameLst>
                                      </p:cBhvr>
                                    </p:animRot>
                                    <p:animRot by="-1500000">
                                      <p:cBhvr>
                                        <p:cTn id="106" dur="125" fill="hold">
                                          <p:stCondLst>
                                            <p:cond delay="250"/>
                                          </p:stCondLst>
                                        </p:cTn>
                                        <p:tgtEl>
                                          <p:spTgt spid="4"/>
                                        </p:tgtEl>
                                        <p:attrNameLst>
                                          <p:attrName>r</p:attrName>
                                        </p:attrNameLst>
                                      </p:cBhvr>
                                    </p:animRot>
                                    <p:animRot by="1500000">
                                      <p:cBhvr>
                                        <p:cTn id="107" dur="125" fill="hold">
                                          <p:stCondLst>
                                            <p:cond delay="375"/>
                                          </p:stCondLst>
                                        </p:cTn>
                                        <p:tgtEl>
                                          <p:spTgt spid="4"/>
                                        </p:tgtEl>
                                        <p:attrNameLst>
                                          <p:attrName>r</p:attrName>
                                        </p:attrNameLst>
                                      </p:cBhvr>
                                    </p:animRot>
                                  </p:childTnLst>
                                </p:cTn>
                              </p:par>
                              <p:par>
                                <p:cTn id="108" presetID="22" presetClass="exit" presetSubtype="4" fill="hold" nodeType="withEffect">
                                  <p:stCondLst>
                                    <p:cond delay="0"/>
                                  </p:stCondLst>
                                  <p:childTnLst>
                                    <p:animEffect transition="out" filter="wipe(down)">
                                      <p:cBhvr>
                                        <p:cTn id="109" dur="500"/>
                                        <p:tgtEl>
                                          <p:spTgt spid="43"/>
                                        </p:tgtEl>
                                      </p:cBhvr>
                                    </p:animEffect>
                                    <p:set>
                                      <p:cBhvr>
                                        <p:cTn id="110" dur="1" fill="hold">
                                          <p:stCondLst>
                                            <p:cond delay="499"/>
                                          </p:stCondLst>
                                        </p:cTn>
                                        <p:tgtEl>
                                          <p:spTgt spid="43"/>
                                        </p:tgtEl>
                                        <p:attrNameLst>
                                          <p:attrName>style.visibility</p:attrName>
                                        </p:attrNameLst>
                                      </p:cBhvr>
                                      <p:to>
                                        <p:strVal val="hidden"/>
                                      </p:to>
                                    </p:set>
                                  </p:childTnLst>
                                </p:cTn>
                              </p:par>
                            </p:childTnLst>
                          </p:cTn>
                        </p:par>
                        <p:par>
                          <p:cTn id="111" fill="hold">
                            <p:stCondLst>
                              <p:cond delay="8750"/>
                            </p:stCondLst>
                            <p:childTnLst>
                              <p:par>
                                <p:cTn id="112" presetID="22" presetClass="entr" presetSubtype="8" fill="hold" nodeType="after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wipe(left)">
                                      <p:cBhvr>
                                        <p:cTn id="114" dur="500"/>
                                        <p:tgtEl>
                                          <p:spTgt spid="20"/>
                                        </p:tgtEl>
                                      </p:cBhvr>
                                    </p:animEffect>
                                  </p:childTnLst>
                                </p:cTn>
                              </p:par>
                            </p:childTnLst>
                          </p:cTn>
                        </p:par>
                        <p:par>
                          <p:cTn id="115" fill="hold">
                            <p:stCondLst>
                              <p:cond delay="9250"/>
                            </p:stCondLst>
                            <p:childTnLst>
                              <p:par>
                                <p:cTn id="116" presetID="39" presetClass="entr" presetSubtype="0" accel="100000" fill="hold" grpId="0" nodeType="afterEffect">
                                  <p:stCondLst>
                                    <p:cond delay="0"/>
                                  </p:stCondLst>
                                  <p:childTnLst>
                                    <p:set>
                                      <p:cBhvr>
                                        <p:cTn id="117" dur="1" fill="hold">
                                          <p:stCondLst>
                                            <p:cond delay="0"/>
                                          </p:stCondLst>
                                        </p:cTn>
                                        <p:tgtEl>
                                          <p:spTgt spid="29"/>
                                        </p:tgtEl>
                                        <p:attrNameLst>
                                          <p:attrName>style.visibility</p:attrName>
                                        </p:attrNameLst>
                                      </p:cBhvr>
                                      <p:to>
                                        <p:strVal val="visible"/>
                                      </p:to>
                                    </p:set>
                                    <p:anim calcmode="lin" valueType="num">
                                      <p:cBhvr>
                                        <p:cTn id="118"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119"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120"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121" dur="500" fill="hold"/>
                                        <p:tgtEl>
                                          <p:spTgt spid="29"/>
                                        </p:tgtEl>
                                        <p:attrNameLst>
                                          <p:attrName>ppt_y</p:attrName>
                                        </p:attrNameLst>
                                      </p:cBhvr>
                                      <p:tavLst>
                                        <p:tav tm="0">
                                          <p:val>
                                            <p:strVal val="#ppt_y"/>
                                          </p:val>
                                        </p:tav>
                                        <p:tav tm="100000">
                                          <p:val>
                                            <p:strVal val="#ppt_y"/>
                                          </p:val>
                                        </p:tav>
                                      </p:tavLst>
                                    </p:anim>
                                  </p:childTnLst>
                                </p:cTn>
                              </p:par>
                            </p:childTnLst>
                          </p:cTn>
                        </p:par>
                        <p:par>
                          <p:cTn id="122" fill="hold">
                            <p:stCondLst>
                              <p:cond delay="9750"/>
                            </p:stCondLst>
                            <p:childTnLst>
                              <p:par>
                                <p:cTn id="123" presetID="22" presetClass="entr" presetSubtype="4" fill="hold" nodeType="after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wipe(down)">
                                      <p:cBhvr>
                                        <p:cTn id="125" dur="500"/>
                                        <p:tgtEl>
                                          <p:spTgt spid="45"/>
                                        </p:tgtEl>
                                      </p:cBhvr>
                                    </p:animEffect>
                                  </p:childTnLst>
                                </p:cTn>
                              </p:par>
                            </p:childTnLst>
                          </p:cTn>
                        </p:par>
                        <p:par>
                          <p:cTn id="126" fill="hold">
                            <p:stCondLst>
                              <p:cond delay="10250"/>
                            </p:stCondLst>
                            <p:childTnLst>
                              <p:par>
                                <p:cTn id="127" presetID="34" presetClass="emph" presetSubtype="0" fill="hold" grpId="0" nodeType="afterEffect">
                                  <p:stCondLst>
                                    <p:cond delay="0"/>
                                  </p:stCondLst>
                                  <p:iterate type="lt">
                                    <p:tmPct val="10000"/>
                                  </p:iterate>
                                  <p:childTnLst>
                                    <p:animMotion origin="layout" path="M 0.0 0.0 L 0.0 -0.07213" pathEditMode="relative" ptsTypes="">
                                      <p:cBhvr>
                                        <p:cTn id="128" dur="250" accel="50000" decel="50000" autoRev="1" fill="hold">
                                          <p:stCondLst>
                                            <p:cond delay="0"/>
                                          </p:stCondLst>
                                        </p:cTn>
                                        <p:tgtEl>
                                          <p:spTgt spid="10"/>
                                        </p:tgtEl>
                                        <p:attrNameLst>
                                          <p:attrName>ppt_x</p:attrName>
                                          <p:attrName>ppt_y</p:attrName>
                                        </p:attrNameLst>
                                      </p:cBhvr>
                                    </p:animMotion>
                                    <p:animRot by="1500000">
                                      <p:cBhvr>
                                        <p:cTn id="129" dur="125" fill="hold">
                                          <p:stCondLst>
                                            <p:cond delay="0"/>
                                          </p:stCondLst>
                                        </p:cTn>
                                        <p:tgtEl>
                                          <p:spTgt spid="10"/>
                                        </p:tgtEl>
                                        <p:attrNameLst>
                                          <p:attrName>r</p:attrName>
                                        </p:attrNameLst>
                                      </p:cBhvr>
                                    </p:animRot>
                                    <p:animRot by="-1500000">
                                      <p:cBhvr>
                                        <p:cTn id="130" dur="125" fill="hold">
                                          <p:stCondLst>
                                            <p:cond delay="125"/>
                                          </p:stCondLst>
                                        </p:cTn>
                                        <p:tgtEl>
                                          <p:spTgt spid="10"/>
                                        </p:tgtEl>
                                        <p:attrNameLst>
                                          <p:attrName>r</p:attrName>
                                        </p:attrNameLst>
                                      </p:cBhvr>
                                    </p:animRot>
                                    <p:animRot by="-1500000">
                                      <p:cBhvr>
                                        <p:cTn id="131" dur="125" fill="hold">
                                          <p:stCondLst>
                                            <p:cond delay="250"/>
                                          </p:stCondLst>
                                        </p:cTn>
                                        <p:tgtEl>
                                          <p:spTgt spid="10"/>
                                        </p:tgtEl>
                                        <p:attrNameLst>
                                          <p:attrName>r</p:attrName>
                                        </p:attrNameLst>
                                      </p:cBhvr>
                                    </p:animRot>
                                    <p:animRot by="1500000">
                                      <p:cBhvr>
                                        <p:cTn id="132" dur="125" fill="hold">
                                          <p:stCondLst>
                                            <p:cond delay="375"/>
                                          </p:stCondLst>
                                        </p:cTn>
                                        <p:tgtEl>
                                          <p:spTgt spid="10"/>
                                        </p:tgtEl>
                                        <p:attrNameLst>
                                          <p:attrName>r</p:attrName>
                                        </p:attrNameLst>
                                      </p:cBhvr>
                                    </p:animRot>
                                  </p:childTnLst>
                                </p:cTn>
                              </p:par>
                              <p:par>
                                <p:cTn id="133" presetID="22" presetClass="exit" presetSubtype="4" fill="hold" nodeType="withEffect">
                                  <p:stCondLst>
                                    <p:cond delay="0"/>
                                  </p:stCondLst>
                                  <p:childTnLst>
                                    <p:animEffect transition="out" filter="wipe(down)">
                                      <p:cBhvr>
                                        <p:cTn id="134" dur="500"/>
                                        <p:tgtEl>
                                          <p:spTgt spid="45"/>
                                        </p:tgtEl>
                                      </p:cBhvr>
                                    </p:animEffect>
                                    <p:set>
                                      <p:cBhvr>
                                        <p:cTn id="135" dur="1" fill="hold">
                                          <p:stCondLst>
                                            <p:cond delay="499"/>
                                          </p:stCondLst>
                                        </p:cTn>
                                        <p:tgtEl>
                                          <p:spTgt spid="45"/>
                                        </p:tgtEl>
                                        <p:attrNameLst>
                                          <p:attrName>style.visibility</p:attrName>
                                        </p:attrNameLst>
                                      </p:cBhvr>
                                      <p:to>
                                        <p:strVal val="hidden"/>
                                      </p:to>
                                    </p:set>
                                  </p:childTnLst>
                                </p:cTn>
                              </p:par>
                            </p:childTnLst>
                          </p:cTn>
                        </p:par>
                        <p:par>
                          <p:cTn id="136" fill="hold">
                            <p:stCondLst>
                              <p:cond delay="10800"/>
                            </p:stCondLst>
                            <p:childTnLst>
                              <p:par>
                                <p:cTn id="137" presetID="22" presetClass="entr" presetSubtype="8" fill="hold" nodeType="afterEffect">
                                  <p:stCondLst>
                                    <p:cond delay="0"/>
                                  </p:stCondLst>
                                  <p:childTnLst>
                                    <p:set>
                                      <p:cBhvr>
                                        <p:cTn id="138" dur="1" fill="hold">
                                          <p:stCondLst>
                                            <p:cond delay="0"/>
                                          </p:stCondLst>
                                        </p:cTn>
                                        <p:tgtEl>
                                          <p:spTgt spid="23"/>
                                        </p:tgtEl>
                                        <p:attrNameLst>
                                          <p:attrName>style.visibility</p:attrName>
                                        </p:attrNameLst>
                                      </p:cBhvr>
                                      <p:to>
                                        <p:strVal val="visible"/>
                                      </p:to>
                                    </p:set>
                                    <p:animEffect transition="in" filter="wipe(left)">
                                      <p:cBhvr>
                                        <p:cTn id="139" dur="500"/>
                                        <p:tgtEl>
                                          <p:spTgt spid="23"/>
                                        </p:tgtEl>
                                      </p:cBhvr>
                                    </p:animEffect>
                                  </p:childTnLst>
                                </p:cTn>
                              </p:par>
                            </p:childTnLst>
                          </p:cTn>
                        </p:par>
                        <p:par>
                          <p:cTn id="140" fill="hold">
                            <p:stCondLst>
                              <p:cond delay="11300"/>
                            </p:stCondLst>
                            <p:childTnLst>
                              <p:par>
                                <p:cTn id="141" presetID="39" presetClass="entr" presetSubtype="0" accel="100000" fill="hold" grpId="0" nodeType="afterEffect">
                                  <p:stCondLst>
                                    <p:cond delay="0"/>
                                  </p:stCondLst>
                                  <p:childTnLst>
                                    <p:set>
                                      <p:cBhvr>
                                        <p:cTn id="142" dur="1" fill="hold">
                                          <p:stCondLst>
                                            <p:cond delay="0"/>
                                          </p:stCondLst>
                                        </p:cTn>
                                        <p:tgtEl>
                                          <p:spTgt spid="30"/>
                                        </p:tgtEl>
                                        <p:attrNameLst>
                                          <p:attrName>style.visibility</p:attrName>
                                        </p:attrNameLst>
                                      </p:cBhvr>
                                      <p:to>
                                        <p:strVal val="visible"/>
                                      </p:to>
                                    </p:set>
                                    <p:anim calcmode="lin" valueType="num">
                                      <p:cBhvr>
                                        <p:cTn id="143" dur="500" fill="hold"/>
                                        <p:tgtEl>
                                          <p:spTgt spid="30"/>
                                        </p:tgtEl>
                                        <p:attrNameLst>
                                          <p:attrName>ppt_h</p:attrName>
                                        </p:attrNameLst>
                                      </p:cBhvr>
                                      <p:tavLst>
                                        <p:tav tm="0">
                                          <p:val>
                                            <p:strVal val="#ppt_h/20"/>
                                          </p:val>
                                        </p:tav>
                                        <p:tav tm="50000">
                                          <p:val>
                                            <p:strVal val="#ppt_h/20"/>
                                          </p:val>
                                        </p:tav>
                                        <p:tav tm="100000">
                                          <p:val>
                                            <p:strVal val="#ppt_h"/>
                                          </p:val>
                                        </p:tav>
                                      </p:tavLst>
                                    </p:anim>
                                    <p:anim calcmode="lin" valueType="num">
                                      <p:cBhvr>
                                        <p:cTn id="144" dur="500" fill="hold"/>
                                        <p:tgtEl>
                                          <p:spTgt spid="30"/>
                                        </p:tgtEl>
                                        <p:attrNameLst>
                                          <p:attrName>ppt_w</p:attrName>
                                        </p:attrNameLst>
                                      </p:cBhvr>
                                      <p:tavLst>
                                        <p:tav tm="0">
                                          <p:val>
                                            <p:strVal val="#ppt_w+.3"/>
                                          </p:val>
                                        </p:tav>
                                        <p:tav tm="50000">
                                          <p:val>
                                            <p:strVal val="#ppt_w+.3"/>
                                          </p:val>
                                        </p:tav>
                                        <p:tav tm="100000">
                                          <p:val>
                                            <p:strVal val="#ppt_w"/>
                                          </p:val>
                                        </p:tav>
                                      </p:tavLst>
                                    </p:anim>
                                    <p:anim calcmode="lin" valueType="num">
                                      <p:cBhvr>
                                        <p:cTn id="145" dur="500" fill="hold"/>
                                        <p:tgtEl>
                                          <p:spTgt spid="30"/>
                                        </p:tgtEl>
                                        <p:attrNameLst>
                                          <p:attrName>ppt_x</p:attrName>
                                        </p:attrNameLst>
                                      </p:cBhvr>
                                      <p:tavLst>
                                        <p:tav tm="0">
                                          <p:val>
                                            <p:strVal val="#ppt_x-.3"/>
                                          </p:val>
                                        </p:tav>
                                        <p:tav tm="50000">
                                          <p:val>
                                            <p:strVal val="#ppt_x"/>
                                          </p:val>
                                        </p:tav>
                                        <p:tav tm="100000">
                                          <p:val>
                                            <p:strVal val="#ppt_x"/>
                                          </p:val>
                                        </p:tav>
                                      </p:tavLst>
                                    </p:anim>
                                    <p:anim calcmode="lin" valueType="num">
                                      <p:cBhvr>
                                        <p:cTn id="146" dur="500" fill="hold"/>
                                        <p:tgtEl>
                                          <p:spTgt spid="30"/>
                                        </p:tgtEl>
                                        <p:attrNameLst>
                                          <p:attrName>ppt_y</p:attrName>
                                        </p:attrNameLst>
                                      </p:cBhvr>
                                      <p:tavLst>
                                        <p:tav tm="0">
                                          <p:val>
                                            <p:strVal val="#ppt_y"/>
                                          </p:val>
                                        </p:tav>
                                        <p:tav tm="100000">
                                          <p:val>
                                            <p:strVal val="#ppt_y"/>
                                          </p:val>
                                        </p:tav>
                                      </p:tavLst>
                                    </p:anim>
                                  </p:childTnLst>
                                </p:cTn>
                              </p:par>
                            </p:childTnLst>
                          </p:cTn>
                        </p:par>
                        <p:par>
                          <p:cTn id="147" fill="hold">
                            <p:stCondLst>
                              <p:cond delay="11800"/>
                            </p:stCondLst>
                            <p:childTnLst>
                              <p:par>
                                <p:cTn id="148" presetID="22" presetClass="entr" presetSubtype="4" fill="hold" nodeType="afterEffect">
                                  <p:stCondLst>
                                    <p:cond delay="0"/>
                                  </p:stCondLst>
                                  <p:childTnLst>
                                    <p:set>
                                      <p:cBhvr>
                                        <p:cTn id="149" dur="1" fill="hold">
                                          <p:stCondLst>
                                            <p:cond delay="0"/>
                                          </p:stCondLst>
                                        </p:cTn>
                                        <p:tgtEl>
                                          <p:spTgt spid="47"/>
                                        </p:tgtEl>
                                        <p:attrNameLst>
                                          <p:attrName>style.visibility</p:attrName>
                                        </p:attrNameLst>
                                      </p:cBhvr>
                                      <p:to>
                                        <p:strVal val="visible"/>
                                      </p:to>
                                    </p:set>
                                    <p:animEffect transition="in" filter="wipe(down)">
                                      <p:cBhvr>
                                        <p:cTn id="150" dur="500"/>
                                        <p:tgtEl>
                                          <p:spTgt spid="47"/>
                                        </p:tgtEl>
                                      </p:cBhvr>
                                    </p:animEffect>
                                  </p:childTnLst>
                                </p:cTn>
                              </p:par>
                            </p:childTnLst>
                          </p:cTn>
                        </p:par>
                        <p:par>
                          <p:cTn id="151" fill="hold">
                            <p:stCondLst>
                              <p:cond delay="12300"/>
                            </p:stCondLst>
                            <p:childTnLst>
                              <p:par>
                                <p:cTn id="152" presetID="34" presetClass="emph" presetSubtype="0" fill="hold" grpId="0" nodeType="afterEffect">
                                  <p:stCondLst>
                                    <p:cond delay="0"/>
                                  </p:stCondLst>
                                  <p:iterate type="lt">
                                    <p:tmPct val="10000"/>
                                  </p:iterate>
                                  <p:childTnLst>
                                    <p:animMotion origin="layout" path="M 0.0 0.0 L 0.0 -0.07213" pathEditMode="relative" ptsTypes="">
                                      <p:cBhvr>
                                        <p:cTn id="153" dur="250" accel="50000" decel="50000" autoRev="1" fill="hold">
                                          <p:stCondLst>
                                            <p:cond delay="0"/>
                                          </p:stCondLst>
                                        </p:cTn>
                                        <p:tgtEl>
                                          <p:spTgt spid="11"/>
                                        </p:tgtEl>
                                        <p:attrNameLst>
                                          <p:attrName>ppt_x</p:attrName>
                                          <p:attrName>ppt_y</p:attrName>
                                        </p:attrNameLst>
                                      </p:cBhvr>
                                    </p:animMotion>
                                    <p:animRot by="1500000">
                                      <p:cBhvr>
                                        <p:cTn id="154" dur="125" fill="hold">
                                          <p:stCondLst>
                                            <p:cond delay="0"/>
                                          </p:stCondLst>
                                        </p:cTn>
                                        <p:tgtEl>
                                          <p:spTgt spid="11"/>
                                        </p:tgtEl>
                                        <p:attrNameLst>
                                          <p:attrName>r</p:attrName>
                                        </p:attrNameLst>
                                      </p:cBhvr>
                                    </p:animRot>
                                    <p:animRot by="-1500000">
                                      <p:cBhvr>
                                        <p:cTn id="155" dur="125" fill="hold">
                                          <p:stCondLst>
                                            <p:cond delay="125"/>
                                          </p:stCondLst>
                                        </p:cTn>
                                        <p:tgtEl>
                                          <p:spTgt spid="11"/>
                                        </p:tgtEl>
                                        <p:attrNameLst>
                                          <p:attrName>r</p:attrName>
                                        </p:attrNameLst>
                                      </p:cBhvr>
                                    </p:animRot>
                                    <p:animRot by="-1500000">
                                      <p:cBhvr>
                                        <p:cTn id="156" dur="125" fill="hold">
                                          <p:stCondLst>
                                            <p:cond delay="250"/>
                                          </p:stCondLst>
                                        </p:cTn>
                                        <p:tgtEl>
                                          <p:spTgt spid="11"/>
                                        </p:tgtEl>
                                        <p:attrNameLst>
                                          <p:attrName>r</p:attrName>
                                        </p:attrNameLst>
                                      </p:cBhvr>
                                    </p:animRot>
                                    <p:animRot by="1500000">
                                      <p:cBhvr>
                                        <p:cTn id="157" dur="125" fill="hold">
                                          <p:stCondLst>
                                            <p:cond delay="375"/>
                                          </p:stCondLst>
                                        </p:cTn>
                                        <p:tgtEl>
                                          <p:spTgt spid="11"/>
                                        </p:tgtEl>
                                        <p:attrNameLst>
                                          <p:attrName>r</p:attrName>
                                        </p:attrNameLst>
                                      </p:cBhvr>
                                    </p:animRot>
                                  </p:childTnLst>
                                </p:cTn>
                              </p:par>
                              <p:par>
                                <p:cTn id="158" presetID="22" presetClass="exit" presetSubtype="4" fill="hold" nodeType="withEffect">
                                  <p:stCondLst>
                                    <p:cond delay="0"/>
                                  </p:stCondLst>
                                  <p:childTnLst>
                                    <p:animEffect transition="out" filter="wipe(down)">
                                      <p:cBhvr>
                                        <p:cTn id="159" dur="500"/>
                                        <p:tgtEl>
                                          <p:spTgt spid="47"/>
                                        </p:tgtEl>
                                      </p:cBhvr>
                                    </p:animEffect>
                                    <p:set>
                                      <p:cBhvr>
                                        <p:cTn id="160" dur="1" fill="hold">
                                          <p:stCondLst>
                                            <p:cond delay="499"/>
                                          </p:stCondLst>
                                        </p:cTn>
                                        <p:tgtEl>
                                          <p:spTgt spid="47"/>
                                        </p:tgtEl>
                                        <p:attrNameLst>
                                          <p:attrName>style.visibility</p:attrName>
                                        </p:attrNameLst>
                                      </p:cBhvr>
                                      <p:to>
                                        <p:strVal val="hidden"/>
                                      </p:to>
                                    </p:set>
                                  </p:childTnLst>
                                </p:cTn>
                              </p:par>
                            </p:childTnLst>
                          </p:cTn>
                        </p:par>
                        <p:par>
                          <p:cTn id="161" fill="hold">
                            <p:stCondLst>
                              <p:cond delay="12900"/>
                            </p:stCondLst>
                            <p:childTnLst>
                              <p:par>
                                <p:cTn id="162" presetID="22" presetClass="entr" presetSubtype="8" fill="hold" nodeType="afterEffect">
                                  <p:stCondLst>
                                    <p:cond delay="0"/>
                                  </p:stCondLst>
                                  <p:childTnLst>
                                    <p:set>
                                      <p:cBhvr>
                                        <p:cTn id="163" dur="1" fill="hold">
                                          <p:stCondLst>
                                            <p:cond delay="0"/>
                                          </p:stCondLst>
                                        </p:cTn>
                                        <p:tgtEl>
                                          <p:spTgt spid="24"/>
                                        </p:tgtEl>
                                        <p:attrNameLst>
                                          <p:attrName>style.visibility</p:attrName>
                                        </p:attrNameLst>
                                      </p:cBhvr>
                                      <p:to>
                                        <p:strVal val="visible"/>
                                      </p:to>
                                    </p:set>
                                    <p:animEffect transition="in" filter="wipe(left)">
                                      <p:cBhvr>
                                        <p:cTn id="164" dur="500"/>
                                        <p:tgtEl>
                                          <p:spTgt spid="24"/>
                                        </p:tgtEl>
                                      </p:cBhvr>
                                    </p:animEffect>
                                  </p:childTnLst>
                                </p:cTn>
                              </p:par>
                            </p:childTnLst>
                          </p:cTn>
                        </p:par>
                        <p:par>
                          <p:cTn id="165" fill="hold">
                            <p:stCondLst>
                              <p:cond delay="13400"/>
                            </p:stCondLst>
                            <p:childTnLst>
                              <p:par>
                                <p:cTn id="166" presetID="39" presetClass="entr" presetSubtype="0" accel="100000" fill="hold" grpId="0" nodeType="afterEffect">
                                  <p:stCondLst>
                                    <p:cond delay="0"/>
                                  </p:stCondLst>
                                  <p:childTnLst>
                                    <p:set>
                                      <p:cBhvr>
                                        <p:cTn id="167" dur="1" fill="hold">
                                          <p:stCondLst>
                                            <p:cond delay="0"/>
                                          </p:stCondLst>
                                        </p:cTn>
                                        <p:tgtEl>
                                          <p:spTgt spid="31"/>
                                        </p:tgtEl>
                                        <p:attrNameLst>
                                          <p:attrName>style.visibility</p:attrName>
                                        </p:attrNameLst>
                                      </p:cBhvr>
                                      <p:to>
                                        <p:strVal val="visible"/>
                                      </p:to>
                                    </p:set>
                                    <p:anim calcmode="lin" valueType="num">
                                      <p:cBhvr>
                                        <p:cTn id="168" dur="500" fill="hold"/>
                                        <p:tgtEl>
                                          <p:spTgt spid="31"/>
                                        </p:tgtEl>
                                        <p:attrNameLst>
                                          <p:attrName>ppt_h</p:attrName>
                                        </p:attrNameLst>
                                      </p:cBhvr>
                                      <p:tavLst>
                                        <p:tav tm="0">
                                          <p:val>
                                            <p:strVal val="#ppt_h/20"/>
                                          </p:val>
                                        </p:tav>
                                        <p:tav tm="50000">
                                          <p:val>
                                            <p:strVal val="#ppt_h/20"/>
                                          </p:val>
                                        </p:tav>
                                        <p:tav tm="100000">
                                          <p:val>
                                            <p:strVal val="#ppt_h"/>
                                          </p:val>
                                        </p:tav>
                                      </p:tavLst>
                                    </p:anim>
                                    <p:anim calcmode="lin" valueType="num">
                                      <p:cBhvr>
                                        <p:cTn id="169" dur="500" fill="hold"/>
                                        <p:tgtEl>
                                          <p:spTgt spid="31"/>
                                        </p:tgtEl>
                                        <p:attrNameLst>
                                          <p:attrName>ppt_w</p:attrName>
                                        </p:attrNameLst>
                                      </p:cBhvr>
                                      <p:tavLst>
                                        <p:tav tm="0">
                                          <p:val>
                                            <p:strVal val="#ppt_w+.3"/>
                                          </p:val>
                                        </p:tav>
                                        <p:tav tm="50000">
                                          <p:val>
                                            <p:strVal val="#ppt_w+.3"/>
                                          </p:val>
                                        </p:tav>
                                        <p:tav tm="100000">
                                          <p:val>
                                            <p:strVal val="#ppt_w"/>
                                          </p:val>
                                        </p:tav>
                                      </p:tavLst>
                                    </p:anim>
                                    <p:anim calcmode="lin" valueType="num">
                                      <p:cBhvr>
                                        <p:cTn id="170" dur="500" fill="hold"/>
                                        <p:tgtEl>
                                          <p:spTgt spid="31"/>
                                        </p:tgtEl>
                                        <p:attrNameLst>
                                          <p:attrName>ppt_x</p:attrName>
                                        </p:attrNameLst>
                                      </p:cBhvr>
                                      <p:tavLst>
                                        <p:tav tm="0">
                                          <p:val>
                                            <p:strVal val="#ppt_x-.3"/>
                                          </p:val>
                                        </p:tav>
                                        <p:tav tm="50000">
                                          <p:val>
                                            <p:strVal val="#ppt_x"/>
                                          </p:val>
                                        </p:tav>
                                        <p:tav tm="100000">
                                          <p:val>
                                            <p:strVal val="#ppt_x"/>
                                          </p:val>
                                        </p:tav>
                                      </p:tavLst>
                                    </p:anim>
                                    <p:anim calcmode="lin" valueType="num">
                                      <p:cBhvr>
                                        <p:cTn id="171" dur="500" fill="hold"/>
                                        <p:tgtEl>
                                          <p:spTgt spid="31"/>
                                        </p:tgtEl>
                                        <p:attrNameLst>
                                          <p:attrName>ppt_y</p:attrName>
                                        </p:attrNameLst>
                                      </p:cBhvr>
                                      <p:tavLst>
                                        <p:tav tm="0">
                                          <p:val>
                                            <p:strVal val="#ppt_y"/>
                                          </p:val>
                                        </p:tav>
                                        <p:tav tm="100000">
                                          <p:val>
                                            <p:strVal val="#ppt_y"/>
                                          </p:val>
                                        </p:tav>
                                      </p:tavLst>
                                    </p:anim>
                                  </p:childTnLst>
                                </p:cTn>
                              </p:par>
                            </p:childTnLst>
                          </p:cTn>
                        </p:par>
                        <p:par>
                          <p:cTn id="172" fill="hold">
                            <p:stCondLst>
                              <p:cond delay="13900"/>
                            </p:stCondLst>
                            <p:childTnLst>
                              <p:par>
                                <p:cTn id="173" presetID="22" presetClass="entr" presetSubtype="4" fill="hold" nodeType="afterEffect">
                                  <p:stCondLst>
                                    <p:cond delay="0"/>
                                  </p:stCondLst>
                                  <p:childTnLst>
                                    <p:set>
                                      <p:cBhvr>
                                        <p:cTn id="174" dur="1" fill="hold">
                                          <p:stCondLst>
                                            <p:cond delay="0"/>
                                          </p:stCondLst>
                                        </p:cTn>
                                        <p:tgtEl>
                                          <p:spTgt spid="49"/>
                                        </p:tgtEl>
                                        <p:attrNameLst>
                                          <p:attrName>style.visibility</p:attrName>
                                        </p:attrNameLst>
                                      </p:cBhvr>
                                      <p:to>
                                        <p:strVal val="visible"/>
                                      </p:to>
                                    </p:set>
                                    <p:animEffect transition="in" filter="wipe(down)">
                                      <p:cBhvr>
                                        <p:cTn id="175" dur="500"/>
                                        <p:tgtEl>
                                          <p:spTgt spid="49"/>
                                        </p:tgtEl>
                                      </p:cBhvr>
                                    </p:animEffect>
                                  </p:childTnLst>
                                </p:cTn>
                              </p:par>
                            </p:childTnLst>
                          </p:cTn>
                        </p:par>
                        <p:par>
                          <p:cTn id="176" fill="hold">
                            <p:stCondLst>
                              <p:cond delay="14400"/>
                            </p:stCondLst>
                            <p:childTnLst>
                              <p:par>
                                <p:cTn id="177" presetID="34" presetClass="emph" presetSubtype="0" fill="hold" grpId="0" nodeType="afterEffect">
                                  <p:stCondLst>
                                    <p:cond delay="0"/>
                                  </p:stCondLst>
                                  <p:iterate type="lt">
                                    <p:tmPct val="10000"/>
                                  </p:iterate>
                                  <p:childTnLst>
                                    <p:animMotion origin="layout" path="M 0.0 0.0 L 0.0 -0.07213" pathEditMode="relative" ptsTypes="">
                                      <p:cBhvr>
                                        <p:cTn id="178" dur="250" accel="50000" decel="50000" autoRev="1" fill="hold">
                                          <p:stCondLst>
                                            <p:cond delay="0"/>
                                          </p:stCondLst>
                                        </p:cTn>
                                        <p:tgtEl>
                                          <p:spTgt spid="12"/>
                                        </p:tgtEl>
                                        <p:attrNameLst>
                                          <p:attrName>ppt_x</p:attrName>
                                          <p:attrName>ppt_y</p:attrName>
                                        </p:attrNameLst>
                                      </p:cBhvr>
                                    </p:animMotion>
                                    <p:animRot by="1500000">
                                      <p:cBhvr>
                                        <p:cTn id="179" dur="125" fill="hold">
                                          <p:stCondLst>
                                            <p:cond delay="0"/>
                                          </p:stCondLst>
                                        </p:cTn>
                                        <p:tgtEl>
                                          <p:spTgt spid="12"/>
                                        </p:tgtEl>
                                        <p:attrNameLst>
                                          <p:attrName>r</p:attrName>
                                        </p:attrNameLst>
                                      </p:cBhvr>
                                    </p:animRot>
                                    <p:animRot by="-1500000">
                                      <p:cBhvr>
                                        <p:cTn id="180" dur="125" fill="hold">
                                          <p:stCondLst>
                                            <p:cond delay="125"/>
                                          </p:stCondLst>
                                        </p:cTn>
                                        <p:tgtEl>
                                          <p:spTgt spid="12"/>
                                        </p:tgtEl>
                                        <p:attrNameLst>
                                          <p:attrName>r</p:attrName>
                                        </p:attrNameLst>
                                      </p:cBhvr>
                                    </p:animRot>
                                    <p:animRot by="-1500000">
                                      <p:cBhvr>
                                        <p:cTn id="181" dur="125" fill="hold">
                                          <p:stCondLst>
                                            <p:cond delay="250"/>
                                          </p:stCondLst>
                                        </p:cTn>
                                        <p:tgtEl>
                                          <p:spTgt spid="12"/>
                                        </p:tgtEl>
                                        <p:attrNameLst>
                                          <p:attrName>r</p:attrName>
                                        </p:attrNameLst>
                                      </p:cBhvr>
                                    </p:animRot>
                                    <p:animRot by="1500000">
                                      <p:cBhvr>
                                        <p:cTn id="182" dur="125" fill="hold">
                                          <p:stCondLst>
                                            <p:cond delay="375"/>
                                          </p:stCondLst>
                                        </p:cTn>
                                        <p:tgtEl>
                                          <p:spTgt spid="12"/>
                                        </p:tgtEl>
                                        <p:attrNameLst>
                                          <p:attrName>r</p:attrName>
                                        </p:attrNameLst>
                                      </p:cBhvr>
                                    </p:animRot>
                                  </p:childTnLst>
                                </p:cTn>
                              </p:par>
                              <p:par>
                                <p:cTn id="183" presetID="22" presetClass="exit" presetSubtype="4" fill="hold" nodeType="withEffect">
                                  <p:stCondLst>
                                    <p:cond delay="0"/>
                                  </p:stCondLst>
                                  <p:childTnLst>
                                    <p:animEffect transition="out" filter="wipe(down)">
                                      <p:cBhvr>
                                        <p:cTn id="184" dur="500"/>
                                        <p:tgtEl>
                                          <p:spTgt spid="49"/>
                                        </p:tgtEl>
                                      </p:cBhvr>
                                    </p:animEffect>
                                    <p:set>
                                      <p:cBhvr>
                                        <p:cTn id="185" dur="1" fill="hold">
                                          <p:stCondLst>
                                            <p:cond delay="499"/>
                                          </p:stCondLst>
                                        </p:cTn>
                                        <p:tgtEl>
                                          <p:spTgt spid="49"/>
                                        </p:tgtEl>
                                        <p:attrNameLst>
                                          <p:attrName>style.visibility</p:attrName>
                                        </p:attrNameLst>
                                      </p:cBhvr>
                                      <p:to>
                                        <p:strVal val="hidden"/>
                                      </p:to>
                                    </p:set>
                                  </p:childTnLst>
                                </p:cTn>
                              </p:par>
                            </p:childTnLst>
                          </p:cTn>
                        </p:par>
                        <p:par>
                          <p:cTn id="186" fill="hold">
                            <p:stCondLst>
                              <p:cond delay="15000"/>
                            </p:stCondLst>
                            <p:childTnLst>
                              <p:par>
                                <p:cTn id="187" presetID="22" presetClass="entr" presetSubtype="8" fill="hold" nodeType="afterEffect">
                                  <p:stCondLst>
                                    <p:cond delay="0"/>
                                  </p:stCondLst>
                                  <p:childTnLst>
                                    <p:set>
                                      <p:cBhvr>
                                        <p:cTn id="188" dur="1" fill="hold">
                                          <p:stCondLst>
                                            <p:cond delay="0"/>
                                          </p:stCondLst>
                                        </p:cTn>
                                        <p:tgtEl>
                                          <p:spTgt spid="25"/>
                                        </p:tgtEl>
                                        <p:attrNameLst>
                                          <p:attrName>style.visibility</p:attrName>
                                        </p:attrNameLst>
                                      </p:cBhvr>
                                      <p:to>
                                        <p:strVal val="visible"/>
                                      </p:to>
                                    </p:set>
                                    <p:animEffect transition="in" filter="wipe(left)">
                                      <p:cBhvr>
                                        <p:cTn id="189" dur="500"/>
                                        <p:tgtEl>
                                          <p:spTgt spid="25"/>
                                        </p:tgtEl>
                                      </p:cBhvr>
                                    </p:animEffect>
                                  </p:childTnLst>
                                </p:cTn>
                              </p:par>
                            </p:childTnLst>
                          </p:cTn>
                        </p:par>
                        <p:par>
                          <p:cTn id="190" fill="hold">
                            <p:stCondLst>
                              <p:cond delay="15500"/>
                            </p:stCondLst>
                            <p:childTnLst>
                              <p:par>
                                <p:cTn id="191" presetID="39" presetClass="entr" presetSubtype="0" accel="100000" fill="hold" grpId="0" nodeType="afterEffect">
                                  <p:stCondLst>
                                    <p:cond delay="0"/>
                                  </p:stCondLst>
                                  <p:childTnLst>
                                    <p:set>
                                      <p:cBhvr>
                                        <p:cTn id="192" dur="1" fill="hold">
                                          <p:stCondLst>
                                            <p:cond delay="0"/>
                                          </p:stCondLst>
                                        </p:cTn>
                                        <p:tgtEl>
                                          <p:spTgt spid="32"/>
                                        </p:tgtEl>
                                        <p:attrNameLst>
                                          <p:attrName>style.visibility</p:attrName>
                                        </p:attrNameLst>
                                      </p:cBhvr>
                                      <p:to>
                                        <p:strVal val="visible"/>
                                      </p:to>
                                    </p:set>
                                    <p:anim calcmode="lin" valueType="num">
                                      <p:cBhvr>
                                        <p:cTn id="193" dur="500" fill="hold"/>
                                        <p:tgtEl>
                                          <p:spTgt spid="32"/>
                                        </p:tgtEl>
                                        <p:attrNameLst>
                                          <p:attrName>ppt_h</p:attrName>
                                        </p:attrNameLst>
                                      </p:cBhvr>
                                      <p:tavLst>
                                        <p:tav tm="0">
                                          <p:val>
                                            <p:strVal val="#ppt_h/20"/>
                                          </p:val>
                                        </p:tav>
                                        <p:tav tm="50000">
                                          <p:val>
                                            <p:strVal val="#ppt_h/20"/>
                                          </p:val>
                                        </p:tav>
                                        <p:tav tm="100000">
                                          <p:val>
                                            <p:strVal val="#ppt_h"/>
                                          </p:val>
                                        </p:tav>
                                      </p:tavLst>
                                    </p:anim>
                                    <p:anim calcmode="lin" valueType="num">
                                      <p:cBhvr>
                                        <p:cTn id="194" dur="500" fill="hold"/>
                                        <p:tgtEl>
                                          <p:spTgt spid="32"/>
                                        </p:tgtEl>
                                        <p:attrNameLst>
                                          <p:attrName>ppt_w</p:attrName>
                                        </p:attrNameLst>
                                      </p:cBhvr>
                                      <p:tavLst>
                                        <p:tav tm="0">
                                          <p:val>
                                            <p:strVal val="#ppt_w+.3"/>
                                          </p:val>
                                        </p:tav>
                                        <p:tav tm="50000">
                                          <p:val>
                                            <p:strVal val="#ppt_w+.3"/>
                                          </p:val>
                                        </p:tav>
                                        <p:tav tm="100000">
                                          <p:val>
                                            <p:strVal val="#ppt_w"/>
                                          </p:val>
                                        </p:tav>
                                      </p:tavLst>
                                    </p:anim>
                                    <p:anim calcmode="lin" valueType="num">
                                      <p:cBhvr>
                                        <p:cTn id="195" dur="500" fill="hold"/>
                                        <p:tgtEl>
                                          <p:spTgt spid="32"/>
                                        </p:tgtEl>
                                        <p:attrNameLst>
                                          <p:attrName>ppt_x</p:attrName>
                                        </p:attrNameLst>
                                      </p:cBhvr>
                                      <p:tavLst>
                                        <p:tav tm="0">
                                          <p:val>
                                            <p:strVal val="#ppt_x-.3"/>
                                          </p:val>
                                        </p:tav>
                                        <p:tav tm="50000">
                                          <p:val>
                                            <p:strVal val="#ppt_x"/>
                                          </p:val>
                                        </p:tav>
                                        <p:tav tm="100000">
                                          <p:val>
                                            <p:strVal val="#ppt_x"/>
                                          </p:val>
                                        </p:tav>
                                      </p:tavLst>
                                    </p:anim>
                                    <p:anim calcmode="lin" valueType="num">
                                      <p:cBhvr>
                                        <p:cTn id="196" dur="500" fill="hold"/>
                                        <p:tgtEl>
                                          <p:spTgt spid="32"/>
                                        </p:tgtEl>
                                        <p:attrNameLst>
                                          <p:attrName>ppt_y</p:attrName>
                                        </p:attrNameLst>
                                      </p:cBhvr>
                                      <p:tavLst>
                                        <p:tav tm="0">
                                          <p:val>
                                            <p:strVal val="#ppt_y"/>
                                          </p:val>
                                        </p:tav>
                                        <p:tav tm="100000">
                                          <p:val>
                                            <p:strVal val="#ppt_y"/>
                                          </p:val>
                                        </p:tav>
                                      </p:tavLst>
                                    </p:anim>
                                  </p:childTnLst>
                                </p:cTn>
                              </p:par>
                            </p:childTnLst>
                          </p:cTn>
                        </p:par>
                        <p:par>
                          <p:cTn id="197" fill="hold">
                            <p:stCondLst>
                              <p:cond delay="16000"/>
                            </p:stCondLst>
                            <p:childTnLst>
                              <p:par>
                                <p:cTn id="198" presetID="22" presetClass="entr" presetSubtype="4" fill="hold" nodeType="afterEffect">
                                  <p:stCondLst>
                                    <p:cond delay="0"/>
                                  </p:stCondLst>
                                  <p:childTnLst>
                                    <p:set>
                                      <p:cBhvr>
                                        <p:cTn id="199" dur="1" fill="hold">
                                          <p:stCondLst>
                                            <p:cond delay="0"/>
                                          </p:stCondLst>
                                        </p:cTn>
                                        <p:tgtEl>
                                          <p:spTgt spid="51"/>
                                        </p:tgtEl>
                                        <p:attrNameLst>
                                          <p:attrName>style.visibility</p:attrName>
                                        </p:attrNameLst>
                                      </p:cBhvr>
                                      <p:to>
                                        <p:strVal val="visible"/>
                                      </p:to>
                                    </p:set>
                                    <p:animEffect transition="in" filter="wipe(down)">
                                      <p:cBhvr>
                                        <p:cTn id="200" dur="500"/>
                                        <p:tgtEl>
                                          <p:spTgt spid="51"/>
                                        </p:tgtEl>
                                      </p:cBhvr>
                                    </p:animEffect>
                                  </p:childTnLst>
                                </p:cTn>
                              </p:par>
                            </p:childTnLst>
                          </p:cTn>
                        </p:par>
                        <p:par>
                          <p:cTn id="201" fill="hold">
                            <p:stCondLst>
                              <p:cond delay="16500"/>
                            </p:stCondLst>
                            <p:childTnLst>
                              <p:par>
                                <p:cTn id="202" presetID="34" presetClass="emph" presetSubtype="0" fill="hold" grpId="0" nodeType="afterEffect">
                                  <p:stCondLst>
                                    <p:cond delay="0"/>
                                  </p:stCondLst>
                                  <p:iterate type="lt">
                                    <p:tmPct val="10000"/>
                                  </p:iterate>
                                  <p:childTnLst>
                                    <p:animMotion origin="layout" path="M 0.0 0.0 L 0.0 -0.07213" pathEditMode="relative" ptsTypes="">
                                      <p:cBhvr>
                                        <p:cTn id="203" dur="250" accel="50000" decel="50000" autoRev="1" fill="hold">
                                          <p:stCondLst>
                                            <p:cond delay="0"/>
                                          </p:stCondLst>
                                        </p:cTn>
                                        <p:tgtEl>
                                          <p:spTgt spid="13"/>
                                        </p:tgtEl>
                                        <p:attrNameLst>
                                          <p:attrName>ppt_x</p:attrName>
                                          <p:attrName>ppt_y</p:attrName>
                                        </p:attrNameLst>
                                      </p:cBhvr>
                                    </p:animMotion>
                                    <p:animRot by="1500000">
                                      <p:cBhvr>
                                        <p:cTn id="204" dur="125" fill="hold">
                                          <p:stCondLst>
                                            <p:cond delay="0"/>
                                          </p:stCondLst>
                                        </p:cTn>
                                        <p:tgtEl>
                                          <p:spTgt spid="13"/>
                                        </p:tgtEl>
                                        <p:attrNameLst>
                                          <p:attrName>r</p:attrName>
                                        </p:attrNameLst>
                                      </p:cBhvr>
                                    </p:animRot>
                                    <p:animRot by="-1500000">
                                      <p:cBhvr>
                                        <p:cTn id="205" dur="125" fill="hold">
                                          <p:stCondLst>
                                            <p:cond delay="125"/>
                                          </p:stCondLst>
                                        </p:cTn>
                                        <p:tgtEl>
                                          <p:spTgt spid="13"/>
                                        </p:tgtEl>
                                        <p:attrNameLst>
                                          <p:attrName>r</p:attrName>
                                        </p:attrNameLst>
                                      </p:cBhvr>
                                    </p:animRot>
                                    <p:animRot by="-1500000">
                                      <p:cBhvr>
                                        <p:cTn id="206" dur="125" fill="hold">
                                          <p:stCondLst>
                                            <p:cond delay="250"/>
                                          </p:stCondLst>
                                        </p:cTn>
                                        <p:tgtEl>
                                          <p:spTgt spid="13"/>
                                        </p:tgtEl>
                                        <p:attrNameLst>
                                          <p:attrName>r</p:attrName>
                                        </p:attrNameLst>
                                      </p:cBhvr>
                                    </p:animRot>
                                    <p:animRot by="1500000">
                                      <p:cBhvr>
                                        <p:cTn id="207" dur="125" fill="hold">
                                          <p:stCondLst>
                                            <p:cond delay="375"/>
                                          </p:stCondLst>
                                        </p:cTn>
                                        <p:tgtEl>
                                          <p:spTgt spid="13"/>
                                        </p:tgtEl>
                                        <p:attrNameLst>
                                          <p:attrName>r</p:attrName>
                                        </p:attrNameLst>
                                      </p:cBhvr>
                                    </p:animRot>
                                  </p:childTnLst>
                                </p:cTn>
                              </p:par>
                              <p:par>
                                <p:cTn id="208" presetID="22" presetClass="exit" presetSubtype="4" fill="hold" nodeType="withEffect">
                                  <p:stCondLst>
                                    <p:cond delay="0"/>
                                  </p:stCondLst>
                                  <p:childTnLst>
                                    <p:animEffect transition="out" filter="wipe(down)">
                                      <p:cBhvr>
                                        <p:cTn id="209" dur="500"/>
                                        <p:tgtEl>
                                          <p:spTgt spid="51"/>
                                        </p:tgtEl>
                                      </p:cBhvr>
                                    </p:animEffect>
                                    <p:set>
                                      <p:cBhvr>
                                        <p:cTn id="210" dur="1" fill="hold">
                                          <p:stCondLst>
                                            <p:cond delay="499"/>
                                          </p:stCondLst>
                                        </p:cTn>
                                        <p:tgtEl>
                                          <p:spTgt spid="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2" grpId="0"/>
      <p:bldP spid="13" grpId="0"/>
      <p:bldP spid="26" grpId="0" animBg="1"/>
      <p:bldP spid="27" grpId="0" animBg="1"/>
      <p:bldP spid="28" grpId="0" animBg="1"/>
      <p:bldP spid="29" grpId="0" animBg="1"/>
      <p:bldP spid="30" grpId="0" animBg="1"/>
      <p:bldP spid="31" grpId="0" animBg="1"/>
      <p:bldP spid="32" grpId="0" animBg="1"/>
      <p:bldP spid="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en-US" altLang="ko-KR">
                <a:ea typeface="굴림" charset="-127"/>
              </a:rPr>
              <a:t>SCAN</a:t>
            </a:r>
          </a:p>
        </p:txBody>
      </p:sp>
      <p:sp>
        <p:nvSpPr>
          <p:cNvPr id="12291" name="Rectangle 3"/>
          <p:cNvSpPr>
            <a:spLocks noGrp="1" noChangeArrowheads="1"/>
          </p:cNvSpPr>
          <p:nvPr>
            <p:ph type="body" idx="1"/>
          </p:nvPr>
        </p:nvSpPr>
        <p:spPr/>
        <p:txBody>
          <a:bodyPr/>
          <a:lstStyle/>
          <a:p>
            <a:pPr eaLnBrk="1" hangingPunct="1"/>
            <a:r>
              <a:rPr lang="en-US" altLang="ko-KR">
                <a:ea typeface="굴림" charset="-127"/>
              </a:rPr>
              <a:t>The disk arm starts at one end of the disk, and moves toward the other end, servicing requests until it gets to the other end of the disk, where the head movement is reversed and servicing continues.</a:t>
            </a:r>
          </a:p>
          <a:p>
            <a:pPr eaLnBrk="1" hangingPunct="1"/>
            <a:r>
              <a:rPr lang="en-US" altLang="ko-KR">
                <a:ea typeface="굴림" charset="-127"/>
              </a:rPr>
              <a:t>Sometimes called the </a:t>
            </a:r>
            <a:r>
              <a:rPr lang="en-US" altLang="ko-KR" i="1">
                <a:ea typeface="굴림" charset="-127"/>
              </a:rPr>
              <a:t>elevator algorithm</a:t>
            </a:r>
            <a:r>
              <a:rPr lang="en-US" altLang="ko-KR">
                <a:ea typeface="굴림" charset="-127"/>
              </a:rPr>
              <a:t>.</a:t>
            </a:r>
          </a:p>
          <a:p>
            <a:pPr eaLnBrk="1" hangingPunct="1"/>
            <a:r>
              <a:rPr lang="en-US" altLang="ko-KR">
                <a:ea typeface="굴림" charset="-127"/>
              </a:rPr>
              <a:t>Illustration shows total head movement of 208 cylinders.</a:t>
            </a:r>
          </a:p>
        </p:txBody>
      </p:sp>
    </p:spTree>
    <p:extLst>
      <p:ext uri="{BB962C8B-B14F-4D97-AF65-F5344CB8AC3E}">
        <p14:creationId xmlns:p14="http://schemas.microsoft.com/office/powerpoint/2010/main" val="493342255"/>
      </p:ext>
    </p:extLst>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p:txBody>
          <a:bodyPr/>
          <a:lstStyle/>
          <a:p>
            <a:pPr algn="ctr" eaLnBrk="1" hangingPunct="1"/>
            <a:r>
              <a:rPr lang="en-US" altLang="ko-KR">
                <a:ea typeface="굴림" charset="-127"/>
              </a:rPr>
              <a:t>SCAN (Cont.)</a:t>
            </a:r>
            <a:endParaRPr lang="ko-KR" altLang="en-US">
              <a:ea typeface="굴림" charset="-127"/>
            </a:endParaRPr>
          </a:p>
        </p:txBody>
      </p:sp>
      <p:graphicFrame>
        <p:nvGraphicFramePr>
          <p:cNvPr id="3" name="표 2"/>
          <p:cNvGraphicFramePr>
            <a:graphicFrameLocks noGrp="1"/>
          </p:cNvGraphicFramePr>
          <p:nvPr/>
        </p:nvGraphicFramePr>
        <p:xfrm>
          <a:off x="655638" y="1173163"/>
          <a:ext cx="7872412" cy="4922838"/>
        </p:xfrm>
        <a:graphic>
          <a:graphicData uri="http://schemas.openxmlformats.org/drawingml/2006/table">
            <a:tbl>
              <a:tblPr/>
              <a:tblGrid>
                <a:gridCol w="504825">
                  <a:extLst>
                    <a:ext uri="{9D8B030D-6E8A-4147-A177-3AD203B41FA5}">
                      <a16:colId xmlns:a16="http://schemas.microsoft.com/office/drawing/2014/main" val="20000"/>
                    </a:ext>
                  </a:extLst>
                </a:gridCol>
                <a:gridCol w="690562">
                  <a:extLst>
                    <a:ext uri="{9D8B030D-6E8A-4147-A177-3AD203B41FA5}">
                      <a16:colId xmlns:a16="http://schemas.microsoft.com/office/drawing/2014/main" val="20001"/>
                    </a:ext>
                  </a:extLst>
                </a:gridCol>
                <a:gridCol w="469900">
                  <a:extLst>
                    <a:ext uri="{9D8B030D-6E8A-4147-A177-3AD203B41FA5}">
                      <a16:colId xmlns:a16="http://schemas.microsoft.com/office/drawing/2014/main" val="20002"/>
                    </a:ext>
                  </a:extLst>
                </a:gridCol>
                <a:gridCol w="393700">
                  <a:extLst>
                    <a:ext uri="{9D8B030D-6E8A-4147-A177-3AD203B41FA5}">
                      <a16:colId xmlns:a16="http://schemas.microsoft.com/office/drawing/2014/main" val="20003"/>
                    </a:ext>
                  </a:extLst>
                </a:gridCol>
                <a:gridCol w="268288">
                  <a:extLst>
                    <a:ext uri="{9D8B030D-6E8A-4147-A177-3AD203B41FA5}">
                      <a16:colId xmlns:a16="http://schemas.microsoft.com/office/drawing/2014/main" val="20004"/>
                    </a:ext>
                  </a:extLst>
                </a:gridCol>
                <a:gridCol w="749300">
                  <a:extLst>
                    <a:ext uri="{9D8B030D-6E8A-4147-A177-3AD203B41FA5}">
                      <a16:colId xmlns:a16="http://schemas.microsoft.com/office/drawing/2014/main" val="20005"/>
                    </a:ext>
                  </a:extLst>
                </a:gridCol>
                <a:gridCol w="709612">
                  <a:extLst>
                    <a:ext uri="{9D8B030D-6E8A-4147-A177-3AD203B41FA5}">
                      <a16:colId xmlns:a16="http://schemas.microsoft.com/office/drawing/2014/main" val="20006"/>
                    </a:ext>
                  </a:extLst>
                </a:gridCol>
                <a:gridCol w="287338">
                  <a:extLst>
                    <a:ext uri="{9D8B030D-6E8A-4147-A177-3AD203B41FA5}">
                      <a16:colId xmlns:a16="http://schemas.microsoft.com/office/drawing/2014/main" val="20007"/>
                    </a:ext>
                  </a:extLst>
                </a:gridCol>
                <a:gridCol w="3414712">
                  <a:extLst>
                    <a:ext uri="{9D8B030D-6E8A-4147-A177-3AD203B41FA5}">
                      <a16:colId xmlns:a16="http://schemas.microsoft.com/office/drawing/2014/main" val="20008"/>
                    </a:ext>
                  </a:extLst>
                </a:gridCol>
                <a:gridCol w="384175">
                  <a:extLst>
                    <a:ext uri="{9D8B030D-6E8A-4147-A177-3AD203B41FA5}">
                      <a16:colId xmlns:a16="http://schemas.microsoft.com/office/drawing/2014/main" val="20009"/>
                    </a:ext>
                  </a:extLst>
                </a:gridCol>
              </a:tblGrid>
              <a:tr h="731838">
                <a:tc gridSpan="10">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Queue = 98, 183, 37, 122, 14, 124, 65, 67</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Head starts at 53</a:t>
                      </a:r>
                      <a:endParaRPr kumimoji="0" lang="ko-KR" altLang="en-US" sz="1800" b="1" i="0" u="none" strike="noStrike" cap="none" normalizeH="0" baseline="0">
                        <a:ln>
                          <a:noFill/>
                        </a:ln>
                        <a:solidFill>
                          <a:srgbClr val="FFFFFF"/>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5"/>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6"/>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7"/>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8"/>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9"/>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10"/>
                  </a:ext>
                </a:extLst>
              </a:tr>
            </a:tbl>
          </a:graphicData>
        </a:graphic>
      </p:graphicFrame>
      <p:sp>
        <p:nvSpPr>
          <p:cNvPr id="4" name="TextBox 3"/>
          <p:cNvSpPr txBox="1">
            <a:spLocks noChangeArrowheads="1"/>
          </p:cNvSpPr>
          <p:nvPr/>
        </p:nvSpPr>
        <p:spPr bwMode="auto">
          <a:xfrm>
            <a:off x="952500" y="1978025"/>
            <a:ext cx="401638" cy="307975"/>
          </a:xfrm>
          <a:prstGeom prst="rect">
            <a:avLst/>
          </a:prstGeom>
          <a:noFill/>
          <a:ln w="9525">
            <a:noFill/>
            <a:miter lim="800000"/>
            <a:headEnd/>
            <a:tailEnd/>
          </a:ln>
        </p:spPr>
        <p:txBody>
          <a:bodyPr wrap="none">
            <a:spAutoFit/>
          </a:bodyPr>
          <a:lstStyle/>
          <a:p>
            <a:pPr latinLnBrk="0"/>
            <a:r>
              <a:rPr kumimoji="0" lang="en-US" altLang="ko-KR" sz="1400"/>
              <a:t>14</a:t>
            </a:r>
            <a:endParaRPr kumimoji="0" lang="ko-KR" altLang="en-US" sz="1400"/>
          </a:p>
        </p:txBody>
      </p:sp>
      <p:sp>
        <p:nvSpPr>
          <p:cNvPr id="5" name="TextBox 4"/>
          <p:cNvSpPr txBox="1">
            <a:spLocks noChangeArrowheads="1"/>
          </p:cNvSpPr>
          <p:nvPr/>
        </p:nvSpPr>
        <p:spPr bwMode="auto">
          <a:xfrm>
            <a:off x="1651000" y="1978025"/>
            <a:ext cx="403225" cy="307975"/>
          </a:xfrm>
          <a:prstGeom prst="rect">
            <a:avLst/>
          </a:prstGeom>
          <a:noFill/>
          <a:ln w="9525">
            <a:noFill/>
            <a:miter lim="800000"/>
            <a:headEnd/>
            <a:tailEnd/>
          </a:ln>
        </p:spPr>
        <p:txBody>
          <a:bodyPr wrap="none">
            <a:spAutoFit/>
          </a:bodyPr>
          <a:lstStyle/>
          <a:p>
            <a:pPr latinLnBrk="0"/>
            <a:r>
              <a:rPr kumimoji="0" lang="en-US" altLang="ko-KR" sz="1400"/>
              <a:t>37</a:t>
            </a:r>
            <a:endParaRPr kumimoji="0" lang="ko-KR" altLang="en-US" sz="1400"/>
          </a:p>
        </p:txBody>
      </p:sp>
      <p:sp>
        <p:nvSpPr>
          <p:cNvPr id="6" name="TextBox 5"/>
          <p:cNvSpPr txBox="1">
            <a:spLocks noChangeArrowheads="1"/>
          </p:cNvSpPr>
          <p:nvPr/>
        </p:nvSpPr>
        <p:spPr bwMode="auto">
          <a:xfrm>
            <a:off x="512763" y="1978025"/>
            <a:ext cx="293687" cy="307975"/>
          </a:xfrm>
          <a:prstGeom prst="rect">
            <a:avLst/>
          </a:prstGeom>
          <a:noFill/>
          <a:ln w="9525">
            <a:noFill/>
            <a:miter lim="800000"/>
            <a:headEnd/>
            <a:tailEnd/>
          </a:ln>
        </p:spPr>
        <p:txBody>
          <a:bodyPr wrap="none">
            <a:spAutoFit/>
          </a:bodyPr>
          <a:lstStyle/>
          <a:p>
            <a:pPr latinLnBrk="0"/>
            <a:r>
              <a:rPr kumimoji="0" lang="en-US" altLang="ko-KR" sz="1400"/>
              <a:t>0</a:t>
            </a:r>
            <a:endParaRPr kumimoji="0" lang="ko-KR" altLang="en-US" sz="1400"/>
          </a:p>
        </p:txBody>
      </p:sp>
      <p:sp>
        <p:nvSpPr>
          <p:cNvPr id="7" name="TextBox 6"/>
          <p:cNvSpPr txBox="1">
            <a:spLocks noChangeArrowheads="1"/>
          </p:cNvSpPr>
          <p:nvPr/>
        </p:nvSpPr>
        <p:spPr bwMode="auto">
          <a:xfrm>
            <a:off x="2127250" y="1978025"/>
            <a:ext cx="403225" cy="307975"/>
          </a:xfrm>
          <a:prstGeom prst="rect">
            <a:avLst/>
          </a:prstGeom>
          <a:noFill/>
          <a:ln w="9525">
            <a:noFill/>
            <a:miter lim="800000"/>
            <a:headEnd/>
            <a:tailEnd/>
          </a:ln>
        </p:spPr>
        <p:txBody>
          <a:bodyPr wrap="none">
            <a:spAutoFit/>
          </a:bodyPr>
          <a:lstStyle/>
          <a:p>
            <a:pPr latinLnBrk="0"/>
            <a:r>
              <a:rPr kumimoji="0" lang="en-US" altLang="ko-KR" sz="1400"/>
              <a:t>53</a:t>
            </a:r>
            <a:endParaRPr kumimoji="0" lang="ko-KR" altLang="en-US" sz="1400"/>
          </a:p>
        </p:txBody>
      </p:sp>
      <p:sp>
        <p:nvSpPr>
          <p:cNvPr id="8" name="TextBox 7"/>
          <p:cNvSpPr txBox="1">
            <a:spLocks noChangeArrowheads="1"/>
          </p:cNvSpPr>
          <p:nvPr/>
        </p:nvSpPr>
        <p:spPr bwMode="auto">
          <a:xfrm>
            <a:off x="2519363" y="1978025"/>
            <a:ext cx="403225" cy="307975"/>
          </a:xfrm>
          <a:prstGeom prst="rect">
            <a:avLst/>
          </a:prstGeom>
          <a:noFill/>
          <a:ln w="9525">
            <a:noFill/>
            <a:miter lim="800000"/>
            <a:headEnd/>
            <a:tailEnd/>
          </a:ln>
        </p:spPr>
        <p:txBody>
          <a:bodyPr wrap="none">
            <a:spAutoFit/>
          </a:bodyPr>
          <a:lstStyle/>
          <a:p>
            <a:pPr latinLnBrk="0"/>
            <a:r>
              <a:rPr kumimoji="0" lang="en-US" altLang="ko-KR" sz="1400"/>
              <a:t>65</a:t>
            </a:r>
            <a:endParaRPr kumimoji="0" lang="ko-KR" altLang="en-US" sz="1400"/>
          </a:p>
        </p:txBody>
      </p:sp>
      <p:sp>
        <p:nvSpPr>
          <p:cNvPr id="9" name="TextBox 8"/>
          <p:cNvSpPr txBox="1">
            <a:spLocks noChangeArrowheads="1"/>
          </p:cNvSpPr>
          <p:nvPr/>
        </p:nvSpPr>
        <p:spPr bwMode="auto">
          <a:xfrm>
            <a:off x="2781300" y="1978025"/>
            <a:ext cx="401638" cy="307975"/>
          </a:xfrm>
          <a:prstGeom prst="rect">
            <a:avLst/>
          </a:prstGeom>
          <a:noFill/>
          <a:ln w="9525">
            <a:noFill/>
            <a:miter lim="800000"/>
            <a:headEnd/>
            <a:tailEnd/>
          </a:ln>
        </p:spPr>
        <p:txBody>
          <a:bodyPr wrap="none">
            <a:spAutoFit/>
          </a:bodyPr>
          <a:lstStyle/>
          <a:p>
            <a:pPr latinLnBrk="0"/>
            <a:r>
              <a:rPr kumimoji="0" lang="en-US" altLang="ko-KR" sz="1400"/>
              <a:t>67</a:t>
            </a:r>
            <a:endParaRPr kumimoji="0" lang="ko-KR" altLang="en-US" sz="1400"/>
          </a:p>
        </p:txBody>
      </p:sp>
      <p:sp>
        <p:nvSpPr>
          <p:cNvPr id="10" name="TextBox 9"/>
          <p:cNvSpPr txBox="1">
            <a:spLocks noChangeArrowheads="1"/>
          </p:cNvSpPr>
          <p:nvPr/>
        </p:nvSpPr>
        <p:spPr bwMode="auto">
          <a:xfrm>
            <a:off x="3527425" y="1978025"/>
            <a:ext cx="401638" cy="307975"/>
          </a:xfrm>
          <a:prstGeom prst="rect">
            <a:avLst/>
          </a:prstGeom>
          <a:noFill/>
          <a:ln w="9525">
            <a:noFill/>
            <a:miter lim="800000"/>
            <a:headEnd/>
            <a:tailEnd/>
          </a:ln>
        </p:spPr>
        <p:txBody>
          <a:bodyPr wrap="none">
            <a:spAutoFit/>
          </a:bodyPr>
          <a:lstStyle/>
          <a:p>
            <a:pPr latinLnBrk="0"/>
            <a:r>
              <a:rPr kumimoji="0" lang="en-US" altLang="ko-KR" sz="1400"/>
              <a:t>98</a:t>
            </a:r>
            <a:endParaRPr kumimoji="0" lang="ko-KR" altLang="en-US" sz="1400"/>
          </a:p>
        </p:txBody>
      </p:sp>
      <p:sp>
        <p:nvSpPr>
          <p:cNvPr id="11" name="TextBox 10"/>
          <p:cNvSpPr txBox="1">
            <a:spLocks noChangeArrowheads="1"/>
          </p:cNvSpPr>
          <p:nvPr/>
        </p:nvSpPr>
        <p:spPr bwMode="auto">
          <a:xfrm>
            <a:off x="4189413" y="1978025"/>
            <a:ext cx="511175" cy="307975"/>
          </a:xfrm>
          <a:prstGeom prst="rect">
            <a:avLst/>
          </a:prstGeom>
          <a:noFill/>
          <a:ln w="9525">
            <a:noFill/>
            <a:miter lim="800000"/>
            <a:headEnd/>
            <a:tailEnd/>
          </a:ln>
        </p:spPr>
        <p:txBody>
          <a:bodyPr wrap="none">
            <a:spAutoFit/>
          </a:bodyPr>
          <a:lstStyle/>
          <a:p>
            <a:pPr latinLnBrk="0"/>
            <a:r>
              <a:rPr kumimoji="0" lang="en-US" altLang="ko-KR" sz="1400"/>
              <a:t>122</a:t>
            </a:r>
            <a:endParaRPr kumimoji="0" lang="ko-KR" altLang="en-US" sz="1400"/>
          </a:p>
        </p:txBody>
      </p:sp>
      <p:sp>
        <p:nvSpPr>
          <p:cNvPr id="12" name="TextBox 11"/>
          <p:cNvSpPr txBox="1">
            <a:spLocks noChangeArrowheads="1"/>
          </p:cNvSpPr>
          <p:nvPr/>
        </p:nvSpPr>
        <p:spPr bwMode="auto">
          <a:xfrm>
            <a:off x="4478338" y="1978025"/>
            <a:ext cx="512762" cy="307975"/>
          </a:xfrm>
          <a:prstGeom prst="rect">
            <a:avLst/>
          </a:prstGeom>
          <a:noFill/>
          <a:ln w="9525">
            <a:noFill/>
            <a:miter lim="800000"/>
            <a:headEnd/>
            <a:tailEnd/>
          </a:ln>
        </p:spPr>
        <p:txBody>
          <a:bodyPr wrap="none">
            <a:spAutoFit/>
          </a:bodyPr>
          <a:lstStyle/>
          <a:p>
            <a:pPr latinLnBrk="0"/>
            <a:r>
              <a:rPr kumimoji="0" lang="en-US" altLang="ko-KR" sz="1400"/>
              <a:t>124</a:t>
            </a:r>
            <a:endParaRPr kumimoji="0" lang="ko-KR" altLang="en-US" sz="1400"/>
          </a:p>
        </p:txBody>
      </p:sp>
      <p:sp>
        <p:nvSpPr>
          <p:cNvPr id="13" name="TextBox 12"/>
          <p:cNvSpPr txBox="1">
            <a:spLocks noChangeArrowheads="1"/>
          </p:cNvSpPr>
          <p:nvPr/>
        </p:nvSpPr>
        <p:spPr bwMode="auto">
          <a:xfrm>
            <a:off x="7893050" y="1978025"/>
            <a:ext cx="512763" cy="307975"/>
          </a:xfrm>
          <a:prstGeom prst="rect">
            <a:avLst/>
          </a:prstGeom>
          <a:noFill/>
          <a:ln w="9525">
            <a:noFill/>
            <a:miter lim="800000"/>
            <a:headEnd/>
            <a:tailEnd/>
          </a:ln>
        </p:spPr>
        <p:txBody>
          <a:bodyPr wrap="none">
            <a:spAutoFit/>
          </a:bodyPr>
          <a:lstStyle/>
          <a:p>
            <a:pPr latinLnBrk="0"/>
            <a:r>
              <a:rPr kumimoji="0" lang="en-US" altLang="ko-KR" sz="1400"/>
              <a:t>183</a:t>
            </a:r>
            <a:endParaRPr kumimoji="0" lang="ko-KR" altLang="en-US" sz="1400"/>
          </a:p>
        </p:txBody>
      </p:sp>
      <p:sp>
        <p:nvSpPr>
          <p:cNvPr id="13450" name="TextBox 13"/>
          <p:cNvSpPr txBox="1">
            <a:spLocks noChangeArrowheads="1"/>
          </p:cNvSpPr>
          <p:nvPr/>
        </p:nvSpPr>
        <p:spPr bwMode="auto">
          <a:xfrm>
            <a:off x="8294688" y="1978025"/>
            <a:ext cx="511175" cy="307975"/>
          </a:xfrm>
          <a:prstGeom prst="rect">
            <a:avLst/>
          </a:prstGeom>
          <a:noFill/>
          <a:ln w="9525">
            <a:noFill/>
            <a:miter lim="800000"/>
            <a:headEnd/>
            <a:tailEnd/>
          </a:ln>
        </p:spPr>
        <p:txBody>
          <a:bodyPr wrap="none">
            <a:spAutoFit/>
          </a:bodyPr>
          <a:lstStyle/>
          <a:p>
            <a:pPr latinLnBrk="0"/>
            <a:r>
              <a:rPr kumimoji="0" lang="en-US" altLang="ko-KR" sz="1400"/>
              <a:t>199</a:t>
            </a:r>
            <a:endParaRPr kumimoji="0" lang="ko-KR" altLang="en-US" sz="1400"/>
          </a:p>
        </p:txBody>
      </p:sp>
      <p:sp>
        <p:nvSpPr>
          <p:cNvPr id="15" name="오른쪽 화살표 14"/>
          <p:cNvSpPr/>
          <p:nvPr/>
        </p:nvSpPr>
        <p:spPr bwMode="auto">
          <a:xfrm>
            <a:off x="1810137" y="2463275"/>
            <a:ext cx="569151"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3200000"/>
            </a:camera>
            <a:lightRig rig="threePt" dir="t"/>
          </a:scene3d>
        </p:spPr>
        <p:txBody>
          <a:bodyPr wrap="none" anchor="ctr"/>
          <a:lstStyle/>
          <a:p>
            <a:pPr latinLnBrk="0">
              <a:defRPr/>
            </a:pPr>
            <a:endParaRPr kumimoji="0" lang="ko-KR" altLang="en-US">
              <a:ea typeface="+mn-ea"/>
            </a:endParaRPr>
          </a:p>
        </p:txBody>
      </p:sp>
      <p:sp>
        <p:nvSpPr>
          <p:cNvPr id="16" name="오른쪽 화살표 15"/>
          <p:cNvSpPr/>
          <p:nvPr/>
        </p:nvSpPr>
        <p:spPr bwMode="auto">
          <a:xfrm>
            <a:off x="1129005" y="2864486"/>
            <a:ext cx="783772"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2600000"/>
            </a:camera>
            <a:lightRig rig="threePt" dir="t"/>
          </a:scene3d>
        </p:spPr>
        <p:txBody>
          <a:bodyPr wrap="none" anchor="ctr"/>
          <a:lstStyle/>
          <a:p>
            <a:pPr latinLnBrk="0">
              <a:defRPr/>
            </a:pPr>
            <a:endParaRPr kumimoji="0" lang="ko-KR" altLang="en-US">
              <a:ea typeface="+mn-ea"/>
            </a:endParaRPr>
          </a:p>
        </p:txBody>
      </p:sp>
      <p:sp>
        <p:nvSpPr>
          <p:cNvPr id="17" name="오른쪽 화살표 16"/>
          <p:cNvSpPr/>
          <p:nvPr/>
        </p:nvSpPr>
        <p:spPr bwMode="auto">
          <a:xfrm>
            <a:off x="625149" y="3284366"/>
            <a:ext cx="625154"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3200000"/>
            </a:camera>
            <a:lightRig rig="threePt" dir="t"/>
          </a:scene3d>
        </p:spPr>
        <p:txBody>
          <a:bodyPr wrap="none" anchor="ctr"/>
          <a:lstStyle/>
          <a:p>
            <a:pPr latinLnBrk="0">
              <a:defRPr/>
            </a:pPr>
            <a:endParaRPr kumimoji="0" lang="ko-KR" altLang="en-US">
              <a:ea typeface="+mn-ea"/>
            </a:endParaRPr>
          </a:p>
        </p:txBody>
      </p:sp>
      <p:sp>
        <p:nvSpPr>
          <p:cNvPr id="18" name="오른쪽 화살표 17"/>
          <p:cNvSpPr/>
          <p:nvPr/>
        </p:nvSpPr>
        <p:spPr bwMode="auto">
          <a:xfrm>
            <a:off x="681137" y="3704241"/>
            <a:ext cx="2043401"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0999999"/>
            </a:camera>
            <a:lightRig rig="threePt" dir="t"/>
          </a:scene3d>
        </p:spPr>
        <p:txBody>
          <a:bodyPr wrap="none" anchor="ctr"/>
          <a:lstStyle/>
          <a:p>
            <a:pPr latinLnBrk="0">
              <a:defRPr/>
            </a:pPr>
            <a:endParaRPr kumimoji="0" lang="ko-KR" altLang="en-US">
              <a:ea typeface="+mn-ea"/>
            </a:endParaRPr>
          </a:p>
        </p:txBody>
      </p:sp>
      <p:sp>
        <p:nvSpPr>
          <p:cNvPr id="21" name="오른쪽 화살표 20"/>
          <p:cNvSpPr/>
          <p:nvPr/>
        </p:nvSpPr>
        <p:spPr bwMode="auto">
          <a:xfrm>
            <a:off x="2612569" y="4114788"/>
            <a:ext cx="475859"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000000"/>
            </a:camera>
            <a:lightRig rig="threePt" dir="t"/>
          </a:scene3d>
        </p:spPr>
        <p:txBody>
          <a:bodyPr wrap="none" anchor="ctr"/>
          <a:lstStyle/>
          <a:p>
            <a:pPr latinLnBrk="0">
              <a:defRPr/>
            </a:pPr>
            <a:endParaRPr kumimoji="0" lang="ko-KR" altLang="en-US">
              <a:ea typeface="+mn-ea"/>
            </a:endParaRPr>
          </a:p>
        </p:txBody>
      </p:sp>
      <p:sp>
        <p:nvSpPr>
          <p:cNvPr id="22" name="오른쪽 화살표 21"/>
          <p:cNvSpPr/>
          <p:nvPr/>
        </p:nvSpPr>
        <p:spPr bwMode="auto">
          <a:xfrm>
            <a:off x="2939144" y="4544004"/>
            <a:ext cx="839755"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0099999"/>
            </a:camera>
            <a:lightRig rig="threePt" dir="t"/>
          </a:scene3d>
        </p:spPr>
        <p:txBody>
          <a:bodyPr wrap="none" anchor="ctr"/>
          <a:lstStyle/>
          <a:p>
            <a:pPr latinLnBrk="0">
              <a:defRPr/>
            </a:pPr>
            <a:endParaRPr kumimoji="0" lang="ko-KR" altLang="en-US">
              <a:ea typeface="+mn-ea"/>
            </a:endParaRPr>
          </a:p>
        </p:txBody>
      </p:sp>
      <p:sp>
        <p:nvSpPr>
          <p:cNvPr id="23" name="오른쪽 화살표 22"/>
          <p:cNvSpPr/>
          <p:nvPr/>
        </p:nvSpPr>
        <p:spPr bwMode="auto">
          <a:xfrm>
            <a:off x="3676258" y="4963884"/>
            <a:ext cx="839755"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9800000"/>
            </a:camera>
            <a:lightRig rig="threePt" dir="t"/>
          </a:scene3d>
        </p:spPr>
        <p:txBody>
          <a:bodyPr wrap="none" anchor="ctr"/>
          <a:lstStyle/>
          <a:p>
            <a:pPr latinLnBrk="0">
              <a:defRPr/>
            </a:pPr>
            <a:endParaRPr kumimoji="0" lang="ko-KR" altLang="en-US">
              <a:ea typeface="+mn-ea"/>
            </a:endParaRPr>
          </a:p>
        </p:txBody>
      </p:sp>
      <p:sp>
        <p:nvSpPr>
          <p:cNvPr id="24" name="오른쪽 화살표 23"/>
          <p:cNvSpPr/>
          <p:nvPr/>
        </p:nvSpPr>
        <p:spPr bwMode="auto">
          <a:xfrm>
            <a:off x="4385373" y="5383744"/>
            <a:ext cx="475859"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000000"/>
            </a:camera>
            <a:lightRig rig="threePt" dir="t"/>
          </a:scene3d>
        </p:spPr>
        <p:txBody>
          <a:bodyPr wrap="none" anchor="ctr"/>
          <a:lstStyle/>
          <a:p>
            <a:pPr latinLnBrk="0">
              <a:defRPr/>
            </a:pPr>
            <a:endParaRPr kumimoji="0" lang="ko-KR" altLang="en-US">
              <a:ea typeface="+mn-ea"/>
            </a:endParaRPr>
          </a:p>
        </p:txBody>
      </p:sp>
      <p:sp>
        <p:nvSpPr>
          <p:cNvPr id="25" name="오른쪽 화살표 24"/>
          <p:cNvSpPr/>
          <p:nvPr/>
        </p:nvSpPr>
        <p:spPr bwMode="auto">
          <a:xfrm>
            <a:off x="4758597" y="5812964"/>
            <a:ext cx="3405671"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1180000"/>
            </a:camera>
            <a:lightRig rig="threePt" dir="t"/>
          </a:scene3d>
        </p:spPr>
        <p:txBody>
          <a:bodyPr wrap="none" anchor="ctr"/>
          <a:lstStyle/>
          <a:p>
            <a:pPr latinLnBrk="0">
              <a:defRPr/>
            </a:pPr>
            <a:endParaRPr kumimoji="0" lang="ko-KR" altLang="en-US">
              <a:ea typeface="+mn-ea"/>
            </a:endParaRPr>
          </a:p>
        </p:txBody>
      </p:sp>
      <p:sp>
        <p:nvSpPr>
          <p:cNvPr id="27" name="타원 26"/>
          <p:cNvSpPr>
            <a:spLocks noChangeArrowheads="1"/>
          </p:cNvSpPr>
          <p:nvPr/>
        </p:nvSpPr>
        <p:spPr bwMode="auto">
          <a:xfrm>
            <a:off x="1716088" y="2622550"/>
            <a:ext cx="280987"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1</a:t>
            </a:r>
            <a:endParaRPr kumimoji="0" lang="ko-KR" altLang="en-US" sz="1400">
              <a:solidFill>
                <a:srgbClr val="FF0000"/>
              </a:solidFill>
            </a:endParaRPr>
          </a:p>
        </p:txBody>
      </p:sp>
      <p:sp>
        <p:nvSpPr>
          <p:cNvPr id="28" name="타원 27"/>
          <p:cNvSpPr>
            <a:spLocks noChangeArrowheads="1"/>
          </p:cNvSpPr>
          <p:nvPr/>
        </p:nvSpPr>
        <p:spPr bwMode="auto">
          <a:xfrm>
            <a:off x="1017588" y="2986088"/>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2</a:t>
            </a:r>
            <a:endParaRPr kumimoji="0" lang="ko-KR" altLang="en-US" sz="1400">
              <a:solidFill>
                <a:srgbClr val="FF0000"/>
              </a:solidFill>
            </a:endParaRPr>
          </a:p>
        </p:txBody>
      </p:sp>
      <p:sp>
        <p:nvSpPr>
          <p:cNvPr id="29" name="타원 28"/>
          <p:cNvSpPr>
            <a:spLocks noChangeArrowheads="1"/>
          </p:cNvSpPr>
          <p:nvPr/>
        </p:nvSpPr>
        <p:spPr bwMode="auto">
          <a:xfrm>
            <a:off x="522288" y="3405188"/>
            <a:ext cx="279400"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3</a:t>
            </a:r>
            <a:endParaRPr kumimoji="0" lang="ko-KR" altLang="en-US" sz="1400">
              <a:solidFill>
                <a:srgbClr val="FF0000"/>
              </a:solidFill>
            </a:endParaRPr>
          </a:p>
        </p:txBody>
      </p:sp>
      <p:sp>
        <p:nvSpPr>
          <p:cNvPr id="30" name="타원 29"/>
          <p:cNvSpPr>
            <a:spLocks noChangeArrowheads="1"/>
          </p:cNvSpPr>
          <p:nvPr/>
        </p:nvSpPr>
        <p:spPr bwMode="auto">
          <a:xfrm>
            <a:off x="2574925" y="3862388"/>
            <a:ext cx="280988"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4</a:t>
            </a:r>
            <a:endParaRPr kumimoji="0" lang="ko-KR" altLang="en-US" sz="1400">
              <a:solidFill>
                <a:srgbClr val="FF0000"/>
              </a:solidFill>
            </a:endParaRPr>
          </a:p>
        </p:txBody>
      </p:sp>
      <p:sp>
        <p:nvSpPr>
          <p:cNvPr id="31" name="타원 30"/>
          <p:cNvSpPr>
            <a:spLocks noChangeArrowheads="1"/>
          </p:cNvSpPr>
          <p:nvPr/>
        </p:nvSpPr>
        <p:spPr bwMode="auto">
          <a:xfrm>
            <a:off x="2836863" y="4273550"/>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5</a:t>
            </a:r>
            <a:endParaRPr kumimoji="0" lang="ko-KR" altLang="en-US" sz="1400">
              <a:solidFill>
                <a:srgbClr val="FF0000"/>
              </a:solidFill>
            </a:endParaRPr>
          </a:p>
        </p:txBody>
      </p:sp>
      <p:sp>
        <p:nvSpPr>
          <p:cNvPr id="32" name="타원 31"/>
          <p:cNvSpPr>
            <a:spLocks noChangeArrowheads="1"/>
          </p:cNvSpPr>
          <p:nvPr/>
        </p:nvSpPr>
        <p:spPr bwMode="auto">
          <a:xfrm>
            <a:off x="3592513" y="4684713"/>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6</a:t>
            </a:r>
            <a:endParaRPr kumimoji="0" lang="ko-KR" altLang="en-US" sz="1400">
              <a:solidFill>
                <a:srgbClr val="FF0000"/>
              </a:solidFill>
            </a:endParaRPr>
          </a:p>
        </p:txBody>
      </p:sp>
      <p:sp>
        <p:nvSpPr>
          <p:cNvPr id="33" name="타원 32"/>
          <p:cNvSpPr>
            <a:spLocks noChangeArrowheads="1"/>
          </p:cNvSpPr>
          <p:nvPr/>
        </p:nvSpPr>
        <p:spPr bwMode="auto">
          <a:xfrm>
            <a:off x="4310063" y="5122863"/>
            <a:ext cx="280987"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7</a:t>
            </a:r>
            <a:endParaRPr kumimoji="0" lang="ko-KR" altLang="en-US" sz="1400">
              <a:solidFill>
                <a:srgbClr val="FF0000"/>
              </a:solidFill>
            </a:endParaRPr>
          </a:p>
        </p:txBody>
      </p:sp>
      <p:sp>
        <p:nvSpPr>
          <p:cNvPr id="34" name="타원 33"/>
          <p:cNvSpPr>
            <a:spLocks noChangeArrowheads="1"/>
          </p:cNvSpPr>
          <p:nvPr/>
        </p:nvSpPr>
        <p:spPr bwMode="auto">
          <a:xfrm>
            <a:off x="4591050" y="5532438"/>
            <a:ext cx="279400"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8</a:t>
            </a:r>
            <a:endParaRPr kumimoji="0" lang="ko-KR" altLang="en-US" sz="1400">
              <a:solidFill>
                <a:srgbClr val="FF0000"/>
              </a:solidFill>
            </a:endParaRPr>
          </a:p>
        </p:txBody>
      </p:sp>
      <p:sp>
        <p:nvSpPr>
          <p:cNvPr id="35" name="타원 34"/>
          <p:cNvSpPr>
            <a:spLocks noChangeArrowheads="1"/>
          </p:cNvSpPr>
          <p:nvPr/>
        </p:nvSpPr>
        <p:spPr bwMode="auto">
          <a:xfrm>
            <a:off x="8024813" y="5972175"/>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9</a:t>
            </a:r>
            <a:endParaRPr kumimoji="0" lang="ko-KR" altLang="en-US" sz="1400">
              <a:solidFill>
                <a:srgbClr val="FF0000"/>
              </a:solidFill>
            </a:endParaRPr>
          </a:p>
        </p:txBody>
      </p:sp>
      <p:cxnSp>
        <p:nvCxnSpPr>
          <p:cNvPr id="37" name="직선 화살표 연결선 36"/>
          <p:cNvCxnSpPr>
            <a:cxnSpLocks noChangeShapeType="1"/>
            <a:stCxn id="27" idx="0"/>
            <a:endCxn id="5" idx="2"/>
          </p:cNvCxnSpPr>
          <p:nvPr/>
        </p:nvCxnSpPr>
        <p:spPr bwMode="auto">
          <a:xfrm rot="16200000" flipV="1">
            <a:off x="1686719" y="2451894"/>
            <a:ext cx="336550" cy="4762"/>
          </a:xfrm>
          <a:prstGeom prst="straightConnector1">
            <a:avLst/>
          </a:prstGeom>
          <a:noFill/>
          <a:ln w="12700" algn="ctr">
            <a:solidFill>
              <a:schemeClr val="accent2"/>
            </a:solidFill>
            <a:round/>
            <a:headEnd type="none" w="sm" len="sm"/>
            <a:tailEnd type="arrow" w="med" len="med"/>
          </a:ln>
        </p:spPr>
      </p:cxnSp>
      <p:cxnSp>
        <p:nvCxnSpPr>
          <p:cNvPr id="39" name="직선 화살표 연결선 38"/>
          <p:cNvCxnSpPr>
            <a:cxnSpLocks noChangeShapeType="1"/>
            <a:stCxn id="28" idx="0"/>
            <a:endCxn id="4" idx="2"/>
          </p:cNvCxnSpPr>
          <p:nvPr/>
        </p:nvCxnSpPr>
        <p:spPr bwMode="auto">
          <a:xfrm rot="16200000" flipV="1">
            <a:off x="804863" y="2633662"/>
            <a:ext cx="700088" cy="4763"/>
          </a:xfrm>
          <a:prstGeom prst="straightConnector1">
            <a:avLst/>
          </a:prstGeom>
          <a:noFill/>
          <a:ln w="12700" algn="ctr">
            <a:solidFill>
              <a:schemeClr val="accent2"/>
            </a:solidFill>
            <a:round/>
            <a:headEnd type="none" w="sm" len="sm"/>
            <a:tailEnd type="arrow" w="med" len="med"/>
          </a:ln>
        </p:spPr>
      </p:cxnSp>
      <p:cxnSp>
        <p:nvCxnSpPr>
          <p:cNvPr id="41" name="직선 화살표 연결선 40"/>
          <p:cNvCxnSpPr>
            <a:cxnSpLocks noChangeShapeType="1"/>
            <a:stCxn id="29" idx="0"/>
            <a:endCxn id="6" idx="2"/>
          </p:cNvCxnSpPr>
          <p:nvPr/>
        </p:nvCxnSpPr>
        <p:spPr bwMode="auto">
          <a:xfrm rot="16200000" flipV="1">
            <a:off x="101600" y="2844800"/>
            <a:ext cx="1119188" cy="1588"/>
          </a:xfrm>
          <a:prstGeom prst="straightConnector1">
            <a:avLst/>
          </a:prstGeom>
          <a:noFill/>
          <a:ln w="12700" algn="ctr">
            <a:solidFill>
              <a:schemeClr val="accent2"/>
            </a:solidFill>
            <a:round/>
            <a:headEnd type="none" w="sm" len="sm"/>
            <a:tailEnd type="arrow" w="med" len="med"/>
          </a:ln>
        </p:spPr>
      </p:cxnSp>
      <p:cxnSp>
        <p:nvCxnSpPr>
          <p:cNvPr id="43" name="직선 화살표 연결선 42"/>
          <p:cNvCxnSpPr>
            <a:cxnSpLocks noChangeShapeType="1"/>
            <a:stCxn id="30" idx="0"/>
            <a:endCxn id="8" idx="2"/>
          </p:cNvCxnSpPr>
          <p:nvPr/>
        </p:nvCxnSpPr>
        <p:spPr bwMode="auto">
          <a:xfrm rot="5400000" flipH="1" flipV="1">
            <a:off x="1929606" y="3071019"/>
            <a:ext cx="1576388" cy="6350"/>
          </a:xfrm>
          <a:prstGeom prst="straightConnector1">
            <a:avLst/>
          </a:prstGeom>
          <a:noFill/>
          <a:ln w="12700" algn="ctr">
            <a:solidFill>
              <a:schemeClr val="accent2"/>
            </a:solidFill>
            <a:round/>
            <a:headEnd type="none" w="sm" len="sm"/>
            <a:tailEnd type="arrow" w="med" len="med"/>
          </a:ln>
        </p:spPr>
      </p:cxnSp>
      <p:cxnSp>
        <p:nvCxnSpPr>
          <p:cNvPr id="45" name="직선 화살표 연결선 44"/>
          <p:cNvCxnSpPr>
            <a:cxnSpLocks noChangeShapeType="1"/>
            <a:stCxn id="31" idx="0"/>
            <a:endCxn id="9" idx="2"/>
          </p:cNvCxnSpPr>
          <p:nvPr/>
        </p:nvCxnSpPr>
        <p:spPr bwMode="auto">
          <a:xfrm rot="5400000" flipH="1" flipV="1">
            <a:off x="1985169" y="3277394"/>
            <a:ext cx="1987550" cy="4762"/>
          </a:xfrm>
          <a:prstGeom prst="straightConnector1">
            <a:avLst/>
          </a:prstGeom>
          <a:noFill/>
          <a:ln w="12700" algn="ctr">
            <a:solidFill>
              <a:schemeClr val="accent2"/>
            </a:solidFill>
            <a:round/>
            <a:headEnd type="none" w="sm" len="sm"/>
            <a:tailEnd type="arrow" w="med" len="med"/>
          </a:ln>
        </p:spPr>
      </p:cxnSp>
      <p:cxnSp>
        <p:nvCxnSpPr>
          <p:cNvPr id="47" name="직선 화살표 연결선 46"/>
          <p:cNvCxnSpPr>
            <a:cxnSpLocks noChangeShapeType="1"/>
            <a:stCxn id="32" idx="0"/>
            <a:endCxn id="10" idx="2"/>
          </p:cNvCxnSpPr>
          <p:nvPr/>
        </p:nvCxnSpPr>
        <p:spPr bwMode="auto">
          <a:xfrm rot="16200000" flipV="1">
            <a:off x="2531269" y="3483769"/>
            <a:ext cx="2398713" cy="3175"/>
          </a:xfrm>
          <a:prstGeom prst="straightConnector1">
            <a:avLst/>
          </a:prstGeom>
          <a:noFill/>
          <a:ln w="12700" algn="ctr">
            <a:solidFill>
              <a:schemeClr val="accent2"/>
            </a:solidFill>
            <a:round/>
            <a:headEnd type="none" w="sm" len="sm"/>
            <a:tailEnd type="arrow" w="med" len="med"/>
          </a:ln>
        </p:spPr>
      </p:cxnSp>
      <p:cxnSp>
        <p:nvCxnSpPr>
          <p:cNvPr id="49" name="직선 화살표 연결선 48"/>
          <p:cNvCxnSpPr>
            <a:cxnSpLocks noChangeShapeType="1"/>
            <a:stCxn id="33" idx="0"/>
            <a:endCxn id="11" idx="2"/>
          </p:cNvCxnSpPr>
          <p:nvPr/>
        </p:nvCxnSpPr>
        <p:spPr bwMode="auto">
          <a:xfrm rot="16200000" flipV="1">
            <a:off x="3029743" y="3701257"/>
            <a:ext cx="2836863" cy="6350"/>
          </a:xfrm>
          <a:prstGeom prst="straightConnector1">
            <a:avLst/>
          </a:prstGeom>
          <a:noFill/>
          <a:ln w="12700" algn="ctr">
            <a:solidFill>
              <a:schemeClr val="accent2"/>
            </a:solidFill>
            <a:round/>
            <a:headEnd type="none" w="sm" len="sm"/>
            <a:tailEnd type="arrow" w="med" len="med"/>
          </a:ln>
        </p:spPr>
      </p:cxnSp>
      <p:cxnSp>
        <p:nvCxnSpPr>
          <p:cNvPr id="51" name="직선 화살표 연결선 50"/>
          <p:cNvCxnSpPr>
            <a:cxnSpLocks noChangeShapeType="1"/>
            <a:stCxn id="34" idx="0"/>
            <a:endCxn id="12" idx="2"/>
          </p:cNvCxnSpPr>
          <p:nvPr/>
        </p:nvCxnSpPr>
        <p:spPr bwMode="auto">
          <a:xfrm rot="5400000" flipH="1" flipV="1">
            <a:off x="3109119" y="3907631"/>
            <a:ext cx="3246438" cy="3175"/>
          </a:xfrm>
          <a:prstGeom prst="straightConnector1">
            <a:avLst/>
          </a:prstGeom>
          <a:noFill/>
          <a:ln w="12700" algn="ctr">
            <a:solidFill>
              <a:schemeClr val="accent2"/>
            </a:solidFill>
            <a:round/>
            <a:headEnd type="none" w="sm" len="sm"/>
            <a:tailEnd type="arrow" w="med" len="med"/>
          </a:ln>
        </p:spPr>
      </p:cxnSp>
      <p:cxnSp>
        <p:nvCxnSpPr>
          <p:cNvPr id="53" name="직선 화살표 연결선 52"/>
          <p:cNvCxnSpPr>
            <a:cxnSpLocks noChangeShapeType="1"/>
            <a:stCxn id="35" idx="0"/>
            <a:endCxn id="13" idx="2"/>
          </p:cNvCxnSpPr>
          <p:nvPr/>
        </p:nvCxnSpPr>
        <p:spPr bwMode="auto">
          <a:xfrm rot="16200000" flipV="1">
            <a:off x="6314281" y="4121944"/>
            <a:ext cx="3686175" cy="14288"/>
          </a:xfrm>
          <a:prstGeom prst="straightConnector1">
            <a:avLst/>
          </a:prstGeom>
          <a:noFill/>
          <a:ln w="12700" algn="ctr">
            <a:solidFill>
              <a:schemeClr val="accent2"/>
            </a:solidFill>
            <a:round/>
            <a:headEnd type="none" w="sm" len="sm"/>
            <a:tailEnd type="arrow" w="med" len="med"/>
          </a:ln>
        </p:spPr>
      </p:cxnSp>
    </p:spTree>
    <p:extLst>
      <p:ext uri="{BB962C8B-B14F-4D97-AF65-F5344CB8AC3E}">
        <p14:creationId xmlns:p14="http://schemas.microsoft.com/office/powerpoint/2010/main" val="116329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
                                        </p:tgtEl>
                                        <p:attrNameLst>
                                          <p:attrName>ppt_x</p:attrName>
                                          <p:attrName>ppt_y</p:attrName>
                                        </p:attrNameLst>
                                      </p:cBhvr>
                                    </p:animMotion>
                                    <p:animRot by="1500000">
                                      <p:cBhvr>
                                        <p:cTn id="7" dur="125" fill="hold">
                                          <p:stCondLst>
                                            <p:cond delay="0"/>
                                          </p:stCondLst>
                                        </p:cTn>
                                        <p:tgtEl>
                                          <p:spTgt spid="7"/>
                                        </p:tgtEl>
                                        <p:attrNameLst>
                                          <p:attrName>r</p:attrName>
                                        </p:attrNameLst>
                                      </p:cBhvr>
                                    </p:animRot>
                                    <p:animRot by="-1500000">
                                      <p:cBhvr>
                                        <p:cTn id="8" dur="125" fill="hold">
                                          <p:stCondLst>
                                            <p:cond delay="125"/>
                                          </p:stCondLst>
                                        </p:cTn>
                                        <p:tgtEl>
                                          <p:spTgt spid="7"/>
                                        </p:tgtEl>
                                        <p:attrNameLst>
                                          <p:attrName>r</p:attrName>
                                        </p:attrNameLst>
                                      </p:cBhvr>
                                    </p:animRot>
                                    <p:animRot by="-1500000">
                                      <p:cBhvr>
                                        <p:cTn id="9" dur="125" fill="hold">
                                          <p:stCondLst>
                                            <p:cond delay="250"/>
                                          </p:stCondLst>
                                        </p:cTn>
                                        <p:tgtEl>
                                          <p:spTgt spid="7"/>
                                        </p:tgtEl>
                                        <p:attrNameLst>
                                          <p:attrName>r</p:attrName>
                                        </p:attrNameLst>
                                      </p:cBhvr>
                                    </p:animRot>
                                    <p:animRot by="1500000">
                                      <p:cBhvr>
                                        <p:cTn id="10" dur="125" fill="hold">
                                          <p:stCondLst>
                                            <p:cond delay="375"/>
                                          </p:stCondLst>
                                        </p:cTn>
                                        <p:tgtEl>
                                          <p:spTgt spid="7"/>
                                        </p:tgtEl>
                                        <p:attrNameLst>
                                          <p:attrName>r</p:attrName>
                                        </p:attrNameLst>
                                      </p:cBhvr>
                                    </p:animRot>
                                  </p:childTnLst>
                                </p:cTn>
                              </p:par>
                            </p:childTnLst>
                          </p:cTn>
                        </p:par>
                        <p:par>
                          <p:cTn id="11" fill="hold">
                            <p:stCondLst>
                              <p:cond delay="550"/>
                            </p:stCondLst>
                            <p:childTnLst>
                              <p:par>
                                <p:cTn id="12" presetID="2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right)">
                                      <p:cBhvr>
                                        <p:cTn id="14" dur="500"/>
                                        <p:tgtEl>
                                          <p:spTgt spid="15"/>
                                        </p:tgtEl>
                                      </p:cBhvr>
                                    </p:animEffect>
                                  </p:childTnLst>
                                </p:cTn>
                              </p:par>
                            </p:childTnLst>
                          </p:cTn>
                        </p:par>
                        <p:par>
                          <p:cTn id="15" fill="hold">
                            <p:stCondLst>
                              <p:cond delay="1050"/>
                            </p:stCondLst>
                            <p:childTnLst>
                              <p:par>
                                <p:cTn id="16" presetID="39" presetClass="entr" presetSubtype="0" accel="100000"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27"/>
                                        </p:tgtEl>
                                        <p:attrNameLst>
                                          <p:attrName>ppt_y</p:attrName>
                                        </p:attrNameLst>
                                      </p:cBhvr>
                                      <p:tavLst>
                                        <p:tav tm="0">
                                          <p:val>
                                            <p:strVal val="#ppt_y"/>
                                          </p:val>
                                        </p:tav>
                                        <p:tav tm="100000">
                                          <p:val>
                                            <p:strVal val="#ppt_y"/>
                                          </p:val>
                                        </p:tav>
                                      </p:tavLst>
                                    </p:anim>
                                  </p:childTnLst>
                                </p:cTn>
                              </p:par>
                            </p:childTnLst>
                          </p:cTn>
                        </p:par>
                        <p:par>
                          <p:cTn id="22" fill="hold">
                            <p:stCondLst>
                              <p:cond delay="1550"/>
                            </p:stCondLst>
                            <p:childTnLst>
                              <p:par>
                                <p:cTn id="23" presetID="22" presetClass="entr" presetSubtype="4" fill="hold"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down)">
                                      <p:cBhvr>
                                        <p:cTn id="25" dur="500"/>
                                        <p:tgtEl>
                                          <p:spTgt spid="37"/>
                                        </p:tgtEl>
                                      </p:cBhvr>
                                    </p:animEffect>
                                  </p:childTnLst>
                                </p:cTn>
                              </p:par>
                            </p:childTnLst>
                          </p:cTn>
                        </p:par>
                        <p:par>
                          <p:cTn id="26" fill="hold">
                            <p:stCondLst>
                              <p:cond delay="2050"/>
                            </p:stCondLst>
                            <p:childTnLst>
                              <p:par>
                                <p:cTn id="27" presetID="34" presetClass="emph" presetSubtype="0" fill="hold" grpId="0" nodeType="afterEffect">
                                  <p:stCondLst>
                                    <p:cond delay="0"/>
                                  </p:stCondLst>
                                  <p:iterate type="lt">
                                    <p:tmPct val="10000"/>
                                  </p:iterate>
                                  <p:childTnLst>
                                    <p:animMotion origin="layout" path="M 0.0 0.0 L 0.0 -0.07213" pathEditMode="relative" ptsTypes="">
                                      <p:cBhvr>
                                        <p:cTn id="28" dur="250" accel="50000" decel="50000" autoRev="1" fill="hold">
                                          <p:stCondLst>
                                            <p:cond delay="0"/>
                                          </p:stCondLst>
                                        </p:cTn>
                                        <p:tgtEl>
                                          <p:spTgt spid="5"/>
                                        </p:tgtEl>
                                        <p:attrNameLst>
                                          <p:attrName>ppt_x</p:attrName>
                                          <p:attrName>ppt_y</p:attrName>
                                        </p:attrNameLst>
                                      </p:cBhvr>
                                    </p:animMotion>
                                    <p:animRot by="1500000">
                                      <p:cBhvr>
                                        <p:cTn id="29" dur="125" fill="hold">
                                          <p:stCondLst>
                                            <p:cond delay="0"/>
                                          </p:stCondLst>
                                        </p:cTn>
                                        <p:tgtEl>
                                          <p:spTgt spid="5"/>
                                        </p:tgtEl>
                                        <p:attrNameLst>
                                          <p:attrName>r</p:attrName>
                                        </p:attrNameLst>
                                      </p:cBhvr>
                                    </p:animRot>
                                    <p:animRot by="-1500000">
                                      <p:cBhvr>
                                        <p:cTn id="30" dur="125" fill="hold">
                                          <p:stCondLst>
                                            <p:cond delay="125"/>
                                          </p:stCondLst>
                                        </p:cTn>
                                        <p:tgtEl>
                                          <p:spTgt spid="5"/>
                                        </p:tgtEl>
                                        <p:attrNameLst>
                                          <p:attrName>r</p:attrName>
                                        </p:attrNameLst>
                                      </p:cBhvr>
                                    </p:animRot>
                                    <p:animRot by="-1500000">
                                      <p:cBhvr>
                                        <p:cTn id="31" dur="125" fill="hold">
                                          <p:stCondLst>
                                            <p:cond delay="250"/>
                                          </p:stCondLst>
                                        </p:cTn>
                                        <p:tgtEl>
                                          <p:spTgt spid="5"/>
                                        </p:tgtEl>
                                        <p:attrNameLst>
                                          <p:attrName>r</p:attrName>
                                        </p:attrNameLst>
                                      </p:cBhvr>
                                    </p:animRot>
                                    <p:animRot by="1500000">
                                      <p:cBhvr>
                                        <p:cTn id="32" dur="125" fill="hold">
                                          <p:stCondLst>
                                            <p:cond delay="375"/>
                                          </p:stCondLst>
                                        </p:cTn>
                                        <p:tgtEl>
                                          <p:spTgt spid="5"/>
                                        </p:tgtEl>
                                        <p:attrNameLst>
                                          <p:attrName>r</p:attrName>
                                        </p:attrNameLst>
                                      </p:cBhvr>
                                    </p:animRot>
                                  </p:childTnLst>
                                </p:cTn>
                              </p:par>
                              <p:par>
                                <p:cTn id="33" presetID="22" presetClass="exit" presetSubtype="4" fill="hold" nodeType="withEffect">
                                  <p:stCondLst>
                                    <p:cond delay="0"/>
                                  </p:stCondLst>
                                  <p:childTnLst>
                                    <p:animEffect transition="out" filter="wipe(down)">
                                      <p:cBhvr>
                                        <p:cTn id="34" dur="500"/>
                                        <p:tgtEl>
                                          <p:spTgt spid="37"/>
                                        </p:tgtEl>
                                      </p:cBhvr>
                                    </p:animEffect>
                                    <p:set>
                                      <p:cBhvr>
                                        <p:cTn id="35" dur="1" fill="hold">
                                          <p:stCondLst>
                                            <p:cond delay="499"/>
                                          </p:stCondLst>
                                        </p:cTn>
                                        <p:tgtEl>
                                          <p:spTgt spid="37"/>
                                        </p:tgtEl>
                                        <p:attrNameLst>
                                          <p:attrName>style.visibility</p:attrName>
                                        </p:attrNameLst>
                                      </p:cBhvr>
                                      <p:to>
                                        <p:strVal val="hidden"/>
                                      </p:to>
                                    </p:set>
                                  </p:childTnLst>
                                </p:cTn>
                              </p:par>
                            </p:childTnLst>
                          </p:cTn>
                        </p:par>
                        <p:par>
                          <p:cTn id="36" fill="hold">
                            <p:stCondLst>
                              <p:cond delay="2600"/>
                            </p:stCondLst>
                            <p:childTnLst>
                              <p:par>
                                <p:cTn id="37" presetID="22" presetClass="entr" presetSubtype="2" fill="hold"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right)">
                                      <p:cBhvr>
                                        <p:cTn id="39" dur="500"/>
                                        <p:tgtEl>
                                          <p:spTgt spid="16"/>
                                        </p:tgtEl>
                                      </p:cBhvr>
                                    </p:animEffect>
                                  </p:childTnLst>
                                </p:cTn>
                              </p:par>
                            </p:childTnLst>
                          </p:cTn>
                        </p:par>
                        <p:par>
                          <p:cTn id="40" fill="hold">
                            <p:stCondLst>
                              <p:cond delay="3100"/>
                            </p:stCondLst>
                            <p:childTnLst>
                              <p:par>
                                <p:cTn id="41" presetID="39" presetClass="entr" presetSubtype="0" accel="100000"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28"/>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28"/>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28"/>
                                        </p:tgtEl>
                                        <p:attrNameLst>
                                          <p:attrName>ppt_y</p:attrName>
                                        </p:attrNameLst>
                                      </p:cBhvr>
                                      <p:tavLst>
                                        <p:tav tm="0">
                                          <p:val>
                                            <p:strVal val="#ppt_y"/>
                                          </p:val>
                                        </p:tav>
                                        <p:tav tm="100000">
                                          <p:val>
                                            <p:strVal val="#ppt_y"/>
                                          </p:val>
                                        </p:tav>
                                      </p:tavLst>
                                    </p:anim>
                                  </p:childTnLst>
                                </p:cTn>
                              </p:par>
                            </p:childTnLst>
                          </p:cTn>
                        </p:par>
                        <p:par>
                          <p:cTn id="47" fill="hold">
                            <p:stCondLst>
                              <p:cond delay="3600"/>
                            </p:stCondLst>
                            <p:childTnLst>
                              <p:par>
                                <p:cTn id="48" presetID="22" presetClass="entr" presetSubtype="4" fill="hold" nodeType="after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wipe(down)">
                                      <p:cBhvr>
                                        <p:cTn id="50" dur="500"/>
                                        <p:tgtEl>
                                          <p:spTgt spid="39"/>
                                        </p:tgtEl>
                                      </p:cBhvr>
                                    </p:animEffect>
                                  </p:childTnLst>
                                </p:cTn>
                              </p:par>
                            </p:childTnLst>
                          </p:cTn>
                        </p:par>
                        <p:par>
                          <p:cTn id="51" fill="hold">
                            <p:stCondLst>
                              <p:cond delay="4100"/>
                            </p:stCondLst>
                            <p:childTnLst>
                              <p:par>
                                <p:cTn id="52" presetID="34" presetClass="emph" presetSubtype="0" fill="hold" grpId="0" nodeType="afterEffect">
                                  <p:stCondLst>
                                    <p:cond delay="0"/>
                                  </p:stCondLst>
                                  <p:iterate type="lt">
                                    <p:tmPct val="10000"/>
                                  </p:iterate>
                                  <p:childTnLst>
                                    <p:animMotion origin="layout" path="M 0.0 0.0 L 0.0 -0.07213" pathEditMode="relative" ptsTypes="">
                                      <p:cBhvr>
                                        <p:cTn id="53" dur="250" accel="50000" decel="50000" autoRev="1" fill="hold">
                                          <p:stCondLst>
                                            <p:cond delay="0"/>
                                          </p:stCondLst>
                                        </p:cTn>
                                        <p:tgtEl>
                                          <p:spTgt spid="4"/>
                                        </p:tgtEl>
                                        <p:attrNameLst>
                                          <p:attrName>ppt_x</p:attrName>
                                          <p:attrName>ppt_y</p:attrName>
                                        </p:attrNameLst>
                                      </p:cBhvr>
                                    </p:animMotion>
                                    <p:animRot by="1500000">
                                      <p:cBhvr>
                                        <p:cTn id="54" dur="125" fill="hold">
                                          <p:stCondLst>
                                            <p:cond delay="0"/>
                                          </p:stCondLst>
                                        </p:cTn>
                                        <p:tgtEl>
                                          <p:spTgt spid="4"/>
                                        </p:tgtEl>
                                        <p:attrNameLst>
                                          <p:attrName>r</p:attrName>
                                        </p:attrNameLst>
                                      </p:cBhvr>
                                    </p:animRot>
                                    <p:animRot by="-1500000">
                                      <p:cBhvr>
                                        <p:cTn id="55" dur="125" fill="hold">
                                          <p:stCondLst>
                                            <p:cond delay="125"/>
                                          </p:stCondLst>
                                        </p:cTn>
                                        <p:tgtEl>
                                          <p:spTgt spid="4"/>
                                        </p:tgtEl>
                                        <p:attrNameLst>
                                          <p:attrName>r</p:attrName>
                                        </p:attrNameLst>
                                      </p:cBhvr>
                                    </p:animRot>
                                    <p:animRot by="-1500000">
                                      <p:cBhvr>
                                        <p:cTn id="56" dur="125" fill="hold">
                                          <p:stCondLst>
                                            <p:cond delay="250"/>
                                          </p:stCondLst>
                                        </p:cTn>
                                        <p:tgtEl>
                                          <p:spTgt spid="4"/>
                                        </p:tgtEl>
                                        <p:attrNameLst>
                                          <p:attrName>r</p:attrName>
                                        </p:attrNameLst>
                                      </p:cBhvr>
                                    </p:animRot>
                                    <p:animRot by="1500000">
                                      <p:cBhvr>
                                        <p:cTn id="57" dur="125" fill="hold">
                                          <p:stCondLst>
                                            <p:cond delay="375"/>
                                          </p:stCondLst>
                                        </p:cTn>
                                        <p:tgtEl>
                                          <p:spTgt spid="4"/>
                                        </p:tgtEl>
                                        <p:attrNameLst>
                                          <p:attrName>r</p:attrName>
                                        </p:attrNameLst>
                                      </p:cBhvr>
                                    </p:animRot>
                                  </p:childTnLst>
                                </p:cTn>
                              </p:par>
                              <p:par>
                                <p:cTn id="58" presetID="22" presetClass="exit" presetSubtype="4" fill="hold" nodeType="withEffect">
                                  <p:stCondLst>
                                    <p:cond delay="0"/>
                                  </p:stCondLst>
                                  <p:childTnLst>
                                    <p:animEffect transition="out" filter="wipe(down)">
                                      <p:cBhvr>
                                        <p:cTn id="59" dur="500"/>
                                        <p:tgtEl>
                                          <p:spTgt spid="39"/>
                                        </p:tgtEl>
                                      </p:cBhvr>
                                    </p:animEffect>
                                    <p:set>
                                      <p:cBhvr>
                                        <p:cTn id="60" dur="1" fill="hold">
                                          <p:stCondLst>
                                            <p:cond delay="499"/>
                                          </p:stCondLst>
                                        </p:cTn>
                                        <p:tgtEl>
                                          <p:spTgt spid="39"/>
                                        </p:tgtEl>
                                        <p:attrNameLst>
                                          <p:attrName>style.visibility</p:attrName>
                                        </p:attrNameLst>
                                      </p:cBhvr>
                                      <p:to>
                                        <p:strVal val="hidden"/>
                                      </p:to>
                                    </p:set>
                                  </p:childTnLst>
                                </p:cTn>
                              </p:par>
                            </p:childTnLst>
                          </p:cTn>
                        </p:par>
                        <p:par>
                          <p:cTn id="61" fill="hold">
                            <p:stCondLst>
                              <p:cond delay="4650"/>
                            </p:stCondLst>
                            <p:childTnLst>
                              <p:par>
                                <p:cTn id="62" presetID="22" presetClass="entr" presetSubtype="2"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right)">
                                      <p:cBhvr>
                                        <p:cTn id="64" dur="500"/>
                                        <p:tgtEl>
                                          <p:spTgt spid="17"/>
                                        </p:tgtEl>
                                      </p:cBhvr>
                                    </p:animEffect>
                                  </p:childTnLst>
                                </p:cTn>
                              </p:par>
                            </p:childTnLst>
                          </p:cTn>
                        </p:par>
                        <p:par>
                          <p:cTn id="65" fill="hold">
                            <p:stCondLst>
                              <p:cond delay="5150"/>
                            </p:stCondLst>
                            <p:childTnLst>
                              <p:par>
                                <p:cTn id="66" presetID="39" presetClass="entr" presetSubtype="0" accel="100000" fill="hold" grpId="0" nodeType="after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69"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70"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71" dur="500" fill="hold"/>
                                        <p:tgtEl>
                                          <p:spTgt spid="29"/>
                                        </p:tgtEl>
                                        <p:attrNameLst>
                                          <p:attrName>ppt_y</p:attrName>
                                        </p:attrNameLst>
                                      </p:cBhvr>
                                      <p:tavLst>
                                        <p:tav tm="0">
                                          <p:val>
                                            <p:strVal val="#ppt_y"/>
                                          </p:val>
                                        </p:tav>
                                        <p:tav tm="100000">
                                          <p:val>
                                            <p:strVal val="#ppt_y"/>
                                          </p:val>
                                        </p:tav>
                                      </p:tavLst>
                                    </p:anim>
                                  </p:childTnLst>
                                </p:cTn>
                              </p:par>
                            </p:childTnLst>
                          </p:cTn>
                        </p:par>
                        <p:par>
                          <p:cTn id="72" fill="hold">
                            <p:stCondLst>
                              <p:cond delay="5650"/>
                            </p:stCondLst>
                            <p:childTnLst>
                              <p:par>
                                <p:cTn id="73" presetID="22" presetClass="entr" presetSubtype="4" fill="hold" nodeType="afterEffect">
                                  <p:stCondLst>
                                    <p:cond delay="0"/>
                                  </p:stCondLst>
                                  <p:childTnLst>
                                    <p:set>
                                      <p:cBhvr>
                                        <p:cTn id="74" dur="1" fill="hold">
                                          <p:stCondLst>
                                            <p:cond delay="0"/>
                                          </p:stCondLst>
                                        </p:cTn>
                                        <p:tgtEl>
                                          <p:spTgt spid="41"/>
                                        </p:tgtEl>
                                        <p:attrNameLst>
                                          <p:attrName>style.visibility</p:attrName>
                                        </p:attrNameLst>
                                      </p:cBhvr>
                                      <p:to>
                                        <p:strVal val="visible"/>
                                      </p:to>
                                    </p:set>
                                    <p:animEffect transition="in" filter="wipe(down)">
                                      <p:cBhvr>
                                        <p:cTn id="75" dur="500"/>
                                        <p:tgtEl>
                                          <p:spTgt spid="41"/>
                                        </p:tgtEl>
                                      </p:cBhvr>
                                    </p:animEffect>
                                  </p:childTnLst>
                                </p:cTn>
                              </p:par>
                            </p:childTnLst>
                          </p:cTn>
                        </p:par>
                        <p:par>
                          <p:cTn id="76" fill="hold">
                            <p:stCondLst>
                              <p:cond delay="6150"/>
                            </p:stCondLst>
                            <p:childTnLst>
                              <p:par>
                                <p:cTn id="77" presetID="34" presetClass="emph" presetSubtype="0" fill="hold" grpId="0" nodeType="afterEffect">
                                  <p:stCondLst>
                                    <p:cond delay="0"/>
                                  </p:stCondLst>
                                  <p:iterate type="lt">
                                    <p:tmPct val="10000"/>
                                  </p:iterate>
                                  <p:childTnLst>
                                    <p:animMotion origin="layout" path="M 0.0 0.0 L 0.0 -0.07213" pathEditMode="relative" ptsTypes="">
                                      <p:cBhvr>
                                        <p:cTn id="78" dur="250" accel="50000" decel="50000" autoRev="1" fill="hold">
                                          <p:stCondLst>
                                            <p:cond delay="0"/>
                                          </p:stCondLst>
                                        </p:cTn>
                                        <p:tgtEl>
                                          <p:spTgt spid="6"/>
                                        </p:tgtEl>
                                        <p:attrNameLst>
                                          <p:attrName>ppt_x</p:attrName>
                                          <p:attrName>ppt_y</p:attrName>
                                        </p:attrNameLst>
                                      </p:cBhvr>
                                    </p:animMotion>
                                    <p:animRot by="1500000">
                                      <p:cBhvr>
                                        <p:cTn id="79" dur="125" fill="hold">
                                          <p:stCondLst>
                                            <p:cond delay="0"/>
                                          </p:stCondLst>
                                        </p:cTn>
                                        <p:tgtEl>
                                          <p:spTgt spid="6"/>
                                        </p:tgtEl>
                                        <p:attrNameLst>
                                          <p:attrName>r</p:attrName>
                                        </p:attrNameLst>
                                      </p:cBhvr>
                                    </p:animRot>
                                    <p:animRot by="-1500000">
                                      <p:cBhvr>
                                        <p:cTn id="80" dur="125" fill="hold">
                                          <p:stCondLst>
                                            <p:cond delay="125"/>
                                          </p:stCondLst>
                                        </p:cTn>
                                        <p:tgtEl>
                                          <p:spTgt spid="6"/>
                                        </p:tgtEl>
                                        <p:attrNameLst>
                                          <p:attrName>r</p:attrName>
                                        </p:attrNameLst>
                                      </p:cBhvr>
                                    </p:animRot>
                                    <p:animRot by="-1500000">
                                      <p:cBhvr>
                                        <p:cTn id="81" dur="125" fill="hold">
                                          <p:stCondLst>
                                            <p:cond delay="250"/>
                                          </p:stCondLst>
                                        </p:cTn>
                                        <p:tgtEl>
                                          <p:spTgt spid="6"/>
                                        </p:tgtEl>
                                        <p:attrNameLst>
                                          <p:attrName>r</p:attrName>
                                        </p:attrNameLst>
                                      </p:cBhvr>
                                    </p:animRot>
                                    <p:animRot by="1500000">
                                      <p:cBhvr>
                                        <p:cTn id="82" dur="125" fill="hold">
                                          <p:stCondLst>
                                            <p:cond delay="375"/>
                                          </p:stCondLst>
                                        </p:cTn>
                                        <p:tgtEl>
                                          <p:spTgt spid="6"/>
                                        </p:tgtEl>
                                        <p:attrNameLst>
                                          <p:attrName>r</p:attrName>
                                        </p:attrNameLst>
                                      </p:cBhvr>
                                    </p:animRot>
                                  </p:childTnLst>
                                </p:cTn>
                              </p:par>
                              <p:par>
                                <p:cTn id="83" presetID="22" presetClass="exit" presetSubtype="4" fill="hold" nodeType="withEffect">
                                  <p:stCondLst>
                                    <p:cond delay="0"/>
                                  </p:stCondLst>
                                  <p:childTnLst>
                                    <p:animEffect transition="out" filter="wipe(down)">
                                      <p:cBhvr>
                                        <p:cTn id="84" dur="500"/>
                                        <p:tgtEl>
                                          <p:spTgt spid="41"/>
                                        </p:tgtEl>
                                      </p:cBhvr>
                                    </p:animEffect>
                                    <p:set>
                                      <p:cBhvr>
                                        <p:cTn id="85" dur="1" fill="hold">
                                          <p:stCondLst>
                                            <p:cond delay="499"/>
                                          </p:stCondLst>
                                        </p:cTn>
                                        <p:tgtEl>
                                          <p:spTgt spid="41"/>
                                        </p:tgtEl>
                                        <p:attrNameLst>
                                          <p:attrName>style.visibility</p:attrName>
                                        </p:attrNameLst>
                                      </p:cBhvr>
                                      <p:to>
                                        <p:strVal val="hidden"/>
                                      </p:to>
                                    </p:set>
                                  </p:childTnLst>
                                </p:cTn>
                              </p:par>
                            </p:childTnLst>
                          </p:cTn>
                        </p:par>
                        <p:par>
                          <p:cTn id="86" fill="hold">
                            <p:stCondLst>
                              <p:cond delay="6650"/>
                            </p:stCondLst>
                            <p:childTnLst>
                              <p:par>
                                <p:cTn id="87" presetID="22" presetClass="entr" presetSubtype="8" fill="hold" nodeType="after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wipe(left)">
                                      <p:cBhvr>
                                        <p:cTn id="89" dur="500"/>
                                        <p:tgtEl>
                                          <p:spTgt spid="18"/>
                                        </p:tgtEl>
                                      </p:cBhvr>
                                    </p:animEffect>
                                  </p:childTnLst>
                                </p:cTn>
                              </p:par>
                            </p:childTnLst>
                          </p:cTn>
                        </p:par>
                        <p:par>
                          <p:cTn id="90" fill="hold">
                            <p:stCondLst>
                              <p:cond delay="7150"/>
                            </p:stCondLst>
                            <p:childTnLst>
                              <p:par>
                                <p:cTn id="91" presetID="39" presetClass="entr" presetSubtype="0" accel="10000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 calcmode="lin" valueType="num">
                                      <p:cBhvr>
                                        <p:cTn id="93" dur="500" fill="hold"/>
                                        <p:tgtEl>
                                          <p:spTgt spid="30"/>
                                        </p:tgtEl>
                                        <p:attrNameLst>
                                          <p:attrName>ppt_h</p:attrName>
                                        </p:attrNameLst>
                                      </p:cBhvr>
                                      <p:tavLst>
                                        <p:tav tm="0">
                                          <p:val>
                                            <p:strVal val="#ppt_h/20"/>
                                          </p:val>
                                        </p:tav>
                                        <p:tav tm="50000">
                                          <p:val>
                                            <p:strVal val="#ppt_h/20"/>
                                          </p:val>
                                        </p:tav>
                                        <p:tav tm="100000">
                                          <p:val>
                                            <p:strVal val="#ppt_h"/>
                                          </p:val>
                                        </p:tav>
                                      </p:tavLst>
                                    </p:anim>
                                    <p:anim calcmode="lin" valueType="num">
                                      <p:cBhvr>
                                        <p:cTn id="94" dur="500" fill="hold"/>
                                        <p:tgtEl>
                                          <p:spTgt spid="30"/>
                                        </p:tgtEl>
                                        <p:attrNameLst>
                                          <p:attrName>ppt_w</p:attrName>
                                        </p:attrNameLst>
                                      </p:cBhvr>
                                      <p:tavLst>
                                        <p:tav tm="0">
                                          <p:val>
                                            <p:strVal val="#ppt_w+.3"/>
                                          </p:val>
                                        </p:tav>
                                        <p:tav tm="50000">
                                          <p:val>
                                            <p:strVal val="#ppt_w+.3"/>
                                          </p:val>
                                        </p:tav>
                                        <p:tav tm="100000">
                                          <p:val>
                                            <p:strVal val="#ppt_w"/>
                                          </p:val>
                                        </p:tav>
                                      </p:tavLst>
                                    </p:anim>
                                    <p:anim calcmode="lin" valueType="num">
                                      <p:cBhvr>
                                        <p:cTn id="95" dur="500" fill="hold"/>
                                        <p:tgtEl>
                                          <p:spTgt spid="30"/>
                                        </p:tgtEl>
                                        <p:attrNameLst>
                                          <p:attrName>ppt_x</p:attrName>
                                        </p:attrNameLst>
                                      </p:cBhvr>
                                      <p:tavLst>
                                        <p:tav tm="0">
                                          <p:val>
                                            <p:strVal val="#ppt_x-.3"/>
                                          </p:val>
                                        </p:tav>
                                        <p:tav tm="50000">
                                          <p:val>
                                            <p:strVal val="#ppt_x"/>
                                          </p:val>
                                        </p:tav>
                                        <p:tav tm="100000">
                                          <p:val>
                                            <p:strVal val="#ppt_x"/>
                                          </p:val>
                                        </p:tav>
                                      </p:tavLst>
                                    </p:anim>
                                    <p:anim calcmode="lin" valueType="num">
                                      <p:cBhvr>
                                        <p:cTn id="96" dur="500" fill="hold"/>
                                        <p:tgtEl>
                                          <p:spTgt spid="30"/>
                                        </p:tgtEl>
                                        <p:attrNameLst>
                                          <p:attrName>ppt_y</p:attrName>
                                        </p:attrNameLst>
                                      </p:cBhvr>
                                      <p:tavLst>
                                        <p:tav tm="0">
                                          <p:val>
                                            <p:strVal val="#ppt_y"/>
                                          </p:val>
                                        </p:tav>
                                        <p:tav tm="100000">
                                          <p:val>
                                            <p:strVal val="#ppt_y"/>
                                          </p:val>
                                        </p:tav>
                                      </p:tavLst>
                                    </p:anim>
                                  </p:childTnLst>
                                </p:cTn>
                              </p:par>
                            </p:childTnLst>
                          </p:cTn>
                        </p:par>
                        <p:par>
                          <p:cTn id="97" fill="hold">
                            <p:stCondLst>
                              <p:cond delay="7650"/>
                            </p:stCondLst>
                            <p:childTnLst>
                              <p:par>
                                <p:cTn id="98" presetID="22" presetClass="entr" presetSubtype="4" fill="hold"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wipe(down)">
                                      <p:cBhvr>
                                        <p:cTn id="100" dur="500"/>
                                        <p:tgtEl>
                                          <p:spTgt spid="43"/>
                                        </p:tgtEl>
                                      </p:cBhvr>
                                    </p:animEffect>
                                  </p:childTnLst>
                                </p:cTn>
                              </p:par>
                            </p:childTnLst>
                          </p:cTn>
                        </p:par>
                        <p:par>
                          <p:cTn id="101" fill="hold">
                            <p:stCondLst>
                              <p:cond delay="8150"/>
                            </p:stCondLst>
                            <p:childTnLst>
                              <p:par>
                                <p:cTn id="102" presetID="34" presetClass="emph" presetSubtype="0" fill="hold" grpId="0" nodeType="afterEffect">
                                  <p:stCondLst>
                                    <p:cond delay="0"/>
                                  </p:stCondLst>
                                  <p:iterate type="lt">
                                    <p:tmPct val="10000"/>
                                  </p:iterate>
                                  <p:childTnLst>
                                    <p:animMotion origin="layout" path="M 0.0 0.0 L 0.0 -0.07213" pathEditMode="relative" ptsTypes="">
                                      <p:cBhvr>
                                        <p:cTn id="103" dur="250" accel="50000" decel="50000" autoRev="1" fill="hold">
                                          <p:stCondLst>
                                            <p:cond delay="0"/>
                                          </p:stCondLst>
                                        </p:cTn>
                                        <p:tgtEl>
                                          <p:spTgt spid="8"/>
                                        </p:tgtEl>
                                        <p:attrNameLst>
                                          <p:attrName>ppt_x</p:attrName>
                                          <p:attrName>ppt_y</p:attrName>
                                        </p:attrNameLst>
                                      </p:cBhvr>
                                    </p:animMotion>
                                    <p:animRot by="1500000">
                                      <p:cBhvr>
                                        <p:cTn id="104" dur="125" fill="hold">
                                          <p:stCondLst>
                                            <p:cond delay="0"/>
                                          </p:stCondLst>
                                        </p:cTn>
                                        <p:tgtEl>
                                          <p:spTgt spid="8"/>
                                        </p:tgtEl>
                                        <p:attrNameLst>
                                          <p:attrName>r</p:attrName>
                                        </p:attrNameLst>
                                      </p:cBhvr>
                                    </p:animRot>
                                    <p:animRot by="-1500000">
                                      <p:cBhvr>
                                        <p:cTn id="105" dur="125" fill="hold">
                                          <p:stCondLst>
                                            <p:cond delay="125"/>
                                          </p:stCondLst>
                                        </p:cTn>
                                        <p:tgtEl>
                                          <p:spTgt spid="8"/>
                                        </p:tgtEl>
                                        <p:attrNameLst>
                                          <p:attrName>r</p:attrName>
                                        </p:attrNameLst>
                                      </p:cBhvr>
                                    </p:animRot>
                                    <p:animRot by="-1500000">
                                      <p:cBhvr>
                                        <p:cTn id="106" dur="125" fill="hold">
                                          <p:stCondLst>
                                            <p:cond delay="250"/>
                                          </p:stCondLst>
                                        </p:cTn>
                                        <p:tgtEl>
                                          <p:spTgt spid="8"/>
                                        </p:tgtEl>
                                        <p:attrNameLst>
                                          <p:attrName>r</p:attrName>
                                        </p:attrNameLst>
                                      </p:cBhvr>
                                    </p:animRot>
                                    <p:animRot by="1500000">
                                      <p:cBhvr>
                                        <p:cTn id="107" dur="125" fill="hold">
                                          <p:stCondLst>
                                            <p:cond delay="375"/>
                                          </p:stCondLst>
                                        </p:cTn>
                                        <p:tgtEl>
                                          <p:spTgt spid="8"/>
                                        </p:tgtEl>
                                        <p:attrNameLst>
                                          <p:attrName>r</p:attrName>
                                        </p:attrNameLst>
                                      </p:cBhvr>
                                    </p:animRot>
                                  </p:childTnLst>
                                </p:cTn>
                              </p:par>
                              <p:par>
                                <p:cTn id="108" presetID="22" presetClass="exit" presetSubtype="4" fill="hold" nodeType="withEffect">
                                  <p:stCondLst>
                                    <p:cond delay="0"/>
                                  </p:stCondLst>
                                  <p:childTnLst>
                                    <p:animEffect transition="out" filter="wipe(down)">
                                      <p:cBhvr>
                                        <p:cTn id="109" dur="500"/>
                                        <p:tgtEl>
                                          <p:spTgt spid="43"/>
                                        </p:tgtEl>
                                      </p:cBhvr>
                                    </p:animEffect>
                                    <p:set>
                                      <p:cBhvr>
                                        <p:cTn id="110" dur="1" fill="hold">
                                          <p:stCondLst>
                                            <p:cond delay="499"/>
                                          </p:stCondLst>
                                        </p:cTn>
                                        <p:tgtEl>
                                          <p:spTgt spid="43"/>
                                        </p:tgtEl>
                                        <p:attrNameLst>
                                          <p:attrName>style.visibility</p:attrName>
                                        </p:attrNameLst>
                                      </p:cBhvr>
                                      <p:to>
                                        <p:strVal val="hidden"/>
                                      </p:to>
                                    </p:set>
                                  </p:childTnLst>
                                </p:cTn>
                              </p:par>
                            </p:childTnLst>
                          </p:cTn>
                        </p:par>
                        <p:par>
                          <p:cTn id="111" fill="hold">
                            <p:stCondLst>
                              <p:cond delay="8700"/>
                            </p:stCondLst>
                            <p:childTnLst>
                              <p:par>
                                <p:cTn id="112" presetID="22" presetClass="entr" presetSubtype="8" fill="hold" nodeType="afterEffect">
                                  <p:stCondLst>
                                    <p:cond delay="0"/>
                                  </p:stCondLst>
                                  <p:childTnLst>
                                    <p:set>
                                      <p:cBhvr>
                                        <p:cTn id="113" dur="1" fill="hold">
                                          <p:stCondLst>
                                            <p:cond delay="0"/>
                                          </p:stCondLst>
                                        </p:cTn>
                                        <p:tgtEl>
                                          <p:spTgt spid="21"/>
                                        </p:tgtEl>
                                        <p:attrNameLst>
                                          <p:attrName>style.visibility</p:attrName>
                                        </p:attrNameLst>
                                      </p:cBhvr>
                                      <p:to>
                                        <p:strVal val="visible"/>
                                      </p:to>
                                    </p:set>
                                    <p:animEffect transition="in" filter="wipe(left)">
                                      <p:cBhvr>
                                        <p:cTn id="114" dur="500"/>
                                        <p:tgtEl>
                                          <p:spTgt spid="21"/>
                                        </p:tgtEl>
                                      </p:cBhvr>
                                    </p:animEffect>
                                  </p:childTnLst>
                                </p:cTn>
                              </p:par>
                            </p:childTnLst>
                          </p:cTn>
                        </p:par>
                        <p:par>
                          <p:cTn id="115" fill="hold">
                            <p:stCondLst>
                              <p:cond delay="9200"/>
                            </p:stCondLst>
                            <p:childTnLst>
                              <p:par>
                                <p:cTn id="116" presetID="39" presetClass="entr" presetSubtype="0" accel="100000" fill="hold" grpId="0" nodeType="afterEffect">
                                  <p:stCondLst>
                                    <p:cond delay="0"/>
                                  </p:stCondLst>
                                  <p:childTnLst>
                                    <p:set>
                                      <p:cBhvr>
                                        <p:cTn id="117" dur="1" fill="hold">
                                          <p:stCondLst>
                                            <p:cond delay="0"/>
                                          </p:stCondLst>
                                        </p:cTn>
                                        <p:tgtEl>
                                          <p:spTgt spid="31"/>
                                        </p:tgtEl>
                                        <p:attrNameLst>
                                          <p:attrName>style.visibility</p:attrName>
                                        </p:attrNameLst>
                                      </p:cBhvr>
                                      <p:to>
                                        <p:strVal val="visible"/>
                                      </p:to>
                                    </p:set>
                                    <p:anim calcmode="lin" valueType="num">
                                      <p:cBhvr>
                                        <p:cTn id="118" dur="500" fill="hold"/>
                                        <p:tgtEl>
                                          <p:spTgt spid="31"/>
                                        </p:tgtEl>
                                        <p:attrNameLst>
                                          <p:attrName>ppt_h</p:attrName>
                                        </p:attrNameLst>
                                      </p:cBhvr>
                                      <p:tavLst>
                                        <p:tav tm="0">
                                          <p:val>
                                            <p:strVal val="#ppt_h/20"/>
                                          </p:val>
                                        </p:tav>
                                        <p:tav tm="50000">
                                          <p:val>
                                            <p:strVal val="#ppt_h/20"/>
                                          </p:val>
                                        </p:tav>
                                        <p:tav tm="100000">
                                          <p:val>
                                            <p:strVal val="#ppt_h"/>
                                          </p:val>
                                        </p:tav>
                                      </p:tavLst>
                                    </p:anim>
                                    <p:anim calcmode="lin" valueType="num">
                                      <p:cBhvr>
                                        <p:cTn id="119" dur="500" fill="hold"/>
                                        <p:tgtEl>
                                          <p:spTgt spid="31"/>
                                        </p:tgtEl>
                                        <p:attrNameLst>
                                          <p:attrName>ppt_w</p:attrName>
                                        </p:attrNameLst>
                                      </p:cBhvr>
                                      <p:tavLst>
                                        <p:tav tm="0">
                                          <p:val>
                                            <p:strVal val="#ppt_w+.3"/>
                                          </p:val>
                                        </p:tav>
                                        <p:tav tm="50000">
                                          <p:val>
                                            <p:strVal val="#ppt_w+.3"/>
                                          </p:val>
                                        </p:tav>
                                        <p:tav tm="100000">
                                          <p:val>
                                            <p:strVal val="#ppt_w"/>
                                          </p:val>
                                        </p:tav>
                                      </p:tavLst>
                                    </p:anim>
                                    <p:anim calcmode="lin" valueType="num">
                                      <p:cBhvr>
                                        <p:cTn id="120" dur="500" fill="hold"/>
                                        <p:tgtEl>
                                          <p:spTgt spid="31"/>
                                        </p:tgtEl>
                                        <p:attrNameLst>
                                          <p:attrName>ppt_x</p:attrName>
                                        </p:attrNameLst>
                                      </p:cBhvr>
                                      <p:tavLst>
                                        <p:tav tm="0">
                                          <p:val>
                                            <p:strVal val="#ppt_x-.3"/>
                                          </p:val>
                                        </p:tav>
                                        <p:tav tm="50000">
                                          <p:val>
                                            <p:strVal val="#ppt_x"/>
                                          </p:val>
                                        </p:tav>
                                        <p:tav tm="100000">
                                          <p:val>
                                            <p:strVal val="#ppt_x"/>
                                          </p:val>
                                        </p:tav>
                                      </p:tavLst>
                                    </p:anim>
                                    <p:anim calcmode="lin" valueType="num">
                                      <p:cBhvr>
                                        <p:cTn id="121" dur="500" fill="hold"/>
                                        <p:tgtEl>
                                          <p:spTgt spid="31"/>
                                        </p:tgtEl>
                                        <p:attrNameLst>
                                          <p:attrName>ppt_y</p:attrName>
                                        </p:attrNameLst>
                                      </p:cBhvr>
                                      <p:tavLst>
                                        <p:tav tm="0">
                                          <p:val>
                                            <p:strVal val="#ppt_y"/>
                                          </p:val>
                                        </p:tav>
                                        <p:tav tm="100000">
                                          <p:val>
                                            <p:strVal val="#ppt_y"/>
                                          </p:val>
                                        </p:tav>
                                      </p:tavLst>
                                    </p:anim>
                                  </p:childTnLst>
                                </p:cTn>
                              </p:par>
                            </p:childTnLst>
                          </p:cTn>
                        </p:par>
                        <p:par>
                          <p:cTn id="122" fill="hold">
                            <p:stCondLst>
                              <p:cond delay="9700"/>
                            </p:stCondLst>
                            <p:childTnLst>
                              <p:par>
                                <p:cTn id="123" presetID="22" presetClass="entr" presetSubtype="4" fill="hold" nodeType="after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wipe(down)">
                                      <p:cBhvr>
                                        <p:cTn id="125" dur="500"/>
                                        <p:tgtEl>
                                          <p:spTgt spid="45"/>
                                        </p:tgtEl>
                                      </p:cBhvr>
                                    </p:animEffect>
                                  </p:childTnLst>
                                </p:cTn>
                              </p:par>
                            </p:childTnLst>
                          </p:cTn>
                        </p:par>
                        <p:par>
                          <p:cTn id="126" fill="hold">
                            <p:stCondLst>
                              <p:cond delay="10200"/>
                            </p:stCondLst>
                            <p:childTnLst>
                              <p:par>
                                <p:cTn id="127" presetID="34" presetClass="emph" presetSubtype="0" fill="hold" grpId="0" nodeType="afterEffect">
                                  <p:stCondLst>
                                    <p:cond delay="0"/>
                                  </p:stCondLst>
                                  <p:iterate type="lt">
                                    <p:tmPct val="10000"/>
                                  </p:iterate>
                                  <p:childTnLst>
                                    <p:animMotion origin="layout" path="M 0.0 0.0 L 0.0 -0.07213" pathEditMode="relative" ptsTypes="">
                                      <p:cBhvr>
                                        <p:cTn id="128" dur="250" accel="50000" decel="50000" autoRev="1" fill="hold">
                                          <p:stCondLst>
                                            <p:cond delay="0"/>
                                          </p:stCondLst>
                                        </p:cTn>
                                        <p:tgtEl>
                                          <p:spTgt spid="9"/>
                                        </p:tgtEl>
                                        <p:attrNameLst>
                                          <p:attrName>ppt_x</p:attrName>
                                          <p:attrName>ppt_y</p:attrName>
                                        </p:attrNameLst>
                                      </p:cBhvr>
                                    </p:animMotion>
                                    <p:animRot by="1500000">
                                      <p:cBhvr>
                                        <p:cTn id="129" dur="125" fill="hold">
                                          <p:stCondLst>
                                            <p:cond delay="0"/>
                                          </p:stCondLst>
                                        </p:cTn>
                                        <p:tgtEl>
                                          <p:spTgt spid="9"/>
                                        </p:tgtEl>
                                        <p:attrNameLst>
                                          <p:attrName>r</p:attrName>
                                        </p:attrNameLst>
                                      </p:cBhvr>
                                    </p:animRot>
                                    <p:animRot by="-1500000">
                                      <p:cBhvr>
                                        <p:cTn id="130" dur="125" fill="hold">
                                          <p:stCondLst>
                                            <p:cond delay="125"/>
                                          </p:stCondLst>
                                        </p:cTn>
                                        <p:tgtEl>
                                          <p:spTgt spid="9"/>
                                        </p:tgtEl>
                                        <p:attrNameLst>
                                          <p:attrName>r</p:attrName>
                                        </p:attrNameLst>
                                      </p:cBhvr>
                                    </p:animRot>
                                    <p:animRot by="-1500000">
                                      <p:cBhvr>
                                        <p:cTn id="131" dur="125" fill="hold">
                                          <p:stCondLst>
                                            <p:cond delay="250"/>
                                          </p:stCondLst>
                                        </p:cTn>
                                        <p:tgtEl>
                                          <p:spTgt spid="9"/>
                                        </p:tgtEl>
                                        <p:attrNameLst>
                                          <p:attrName>r</p:attrName>
                                        </p:attrNameLst>
                                      </p:cBhvr>
                                    </p:animRot>
                                    <p:animRot by="1500000">
                                      <p:cBhvr>
                                        <p:cTn id="132" dur="125" fill="hold">
                                          <p:stCondLst>
                                            <p:cond delay="375"/>
                                          </p:stCondLst>
                                        </p:cTn>
                                        <p:tgtEl>
                                          <p:spTgt spid="9"/>
                                        </p:tgtEl>
                                        <p:attrNameLst>
                                          <p:attrName>r</p:attrName>
                                        </p:attrNameLst>
                                      </p:cBhvr>
                                    </p:animRot>
                                  </p:childTnLst>
                                </p:cTn>
                              </p:par>
                              <p:par>
                                <p:cTn id="133" presetID="22" presetClass="exit" presetSubtype="4" fill="hold" nodeType="withEffect">
                                  <p:stCondLst>
                                    <p:cond delay="0"/>
                                  </p:stCondLst>
                                  <p:childTnLst>
                                    <p:animEffect transition="out" filter="wipe(down)">
                                      <p:cBhvr>
                                        <p:cTn id="134" dur="500"/>
                                        <p:tgtEl>
                                          <p:spTgt spid="45"/>
                                        </p:tgtEl>
                                      </p:cBhvr>
                                    </p:animEffect>
                                    <p:set>
                                      <p:cBhvr>
                                        <p:cTn id="135" dur="1" fill="hold">
                                          <p:stCondLst>
                                            <p:cond delay="499"/>
                                          </p:stCondLst>
                                        </p:cTn>
                                        <p:tgtEl>
                                          <p:spTgt spid="45"/>
                                        </p:tgtEl>
                                        <p:attrNameLst>
                                          <p:attrName>style.visibility</p:attrName>
                                        </p:attrNameLst>
                                      </p:cBhvr>
                                      <p:to>
                                        <p:strVal val="hidden"/>
                                      </p:to>
                                    </p:set>
                                  </p:childTnLst>
                                </p:cTn>
                              </p:par>
                            </p:childTnLst>
                          </p:cTn>
                        </p:par>
                        <p:par>
                          <p:cTn id="136" fill="hold">
                            <p:stCondLst>
                              <p:cond delay="10750"/>
                            </p:stCondLst>
                            <p:childTnLst>
                              <p:par>
                                <p:cTn id="137" presetID="22" presetClass="entr" presetSubtype="8" fill="hold" nodeType="afterEffect">
                                  <p:stCondLst>
                                    <p:cond delay="0"/>
                                  </p:stCondLst>
                                  <p:childTnLst>
                                    <p:set>
                                      <p:cBhvr>
                                        <p:cTn id="138" dur="1" fill="hold">
                                          <p:stCondLst>
                                            <p:cond delay="0"/>
                                          </p:stCondLst>
                                        </p:cTn>
                                        <p:tgtEl>
                                          <p:spTgt spid="22"/>
                                        </p:tgtEl>
                                        <p:attrNameLst>
                                          <p:attrName>style.visibility</p:attrName>
                                        </p:attrNameLst>
                                      </p:cBhvr>
                                      <p:to>
                                        <p:strVal val="visible"/>
                                      </p:to>
                                    </p:set>
                                    <p:animEffect transition="in" filter="wipe(left)">
                                      <p:cBhvr>
                                        <p:cTn id="139" dur="500"/>
                                        <p:tgtEl>
                                          <p:spTgt spid="22"/>
                                        </p:tgtEl>
                                      </p:cBhvr>
                                    </p:animEffect>
                                  </p:childTnLst>
                                </p:cTn>
                              </p:par>
                            </p:childTnLst>
                          </p:cTn>
                        </p:par>
                        <p:par>
                          <p:cTn id="140" fill="hold">
                            <p:stCondLst>
                              <p:cond delay="11250"/>
                            </p:stCondLst>
                            <p:childTnLst>
                              <p:par>
                                <p:cTn id="141" presetID="39" presetClass="entr" presetSubtype="0" accel="100000" fill="hold" grpId="0" nodeType="afterEffect">
                                  <p:stCondLst>
                                    <p:cond delay="0"/>
                                  </p:stCondLst>
                                  <p:childTnLst>
                                    <p:set>
                                      <p:cBhvr>
                                        <p:cTn id="142" dur="1" fill="hold">
                                          <p:stCondLst>
                                            <p:cond delay="0"/>
                                          </p:stCondLst>
                                        </p:cTn>
                                        <p:tgtEl>
                                          <p:spTgt spid="32"/>
                                        </p:tgtEl>
                                        <p:attrNameLst>
                                          <p:attrName>style.visibility</p:attrName>
                                        </p:attrNameLst>
                                      </p:cBhvr>
                                      <p:to>
                                        <p:strVal val="visible"/>
                                      </p:to>
                                    </p:set>
                                    <p:anim calcmode="lin" valueType="num">
                                      <p:cBhvr>
                                        <p:cTn id="143" dur="500" fill="hold"/>
                                        <p:tgtEl>
                                          <p:spTgt spid="32"/>
                                        </p:tgtEl>
                                        <p:attrNameLst>
                                          <p:attrName>ppt_h</p:attrName>
                                        </p:attrNameLst>
                                      </p:cBhvr>
                                      <p:tavLst>
                                        <p:tav tm="0">
                                          <p:val>
                                            <p:strVal val="#ppt_h/20"/>
                                          </p:val>
                                        </p:tav>
                                        <p:tav tm="50000">
                                          <p:val>
                                            <p:strVal val="#ppt_h/20"/>
                                          </p:val>
                                        </p:tav>
                                        <p:tav tm="100000">
                                          <p:val>
                                            <p:strVal val="#ppt_h"/>
                                          </p:val>
                                        </p:tav>
                                      </p:tavLst>
                                    </p:anim>
                                    <p:anim calcmode="lin" valueType="num">
                                      <p:cBhvr>
                                        <p:cTn id="144" dur="500" fill="hold"/>
                                        <p:tgtEl>
                                          <p:spTgt spid="32"/>
                                        </p:tgtEl>
                                        <p:attrNameLst>
                                          <p:attrName>ppt_w</p:attrName>
                                        </p:attrNameLst>
                                      </p:cBhvr>
                                      <p:tavLst>
                                        <p:tav tm="0">
                                          <p:val>
                                            <p:strVal val="#ppt_w+.3"/>
                                          </p:val>
                                        </p:tav>
                                        <p:tav tm="50000">
                                          <p:val>
                                            <p:strVal val="#ppt_w+.3"/>
                                          </p:val>
                                        </p:tav>
                                        <p:tav tm="100000">
                                          <p:val>
                                            <p:strVal val="#ppt_w"/>
                                          </p:val>
                                        </p:tav>
                                      </p:tavLst>
                                    </p:anim>
                                    <p:anim calcmode="lin" valueType="num">
                                      <p:cBhvr>
                                        <p:cTn id="145" dur="500" fill="hold"/>
                                        <p:tgtEl>
                                          <p:spTgt spid="32"/>
                                        </p:tgtEl>
                                        <p:attrNameLst>
                                          <p:attrName>ppt_x</p:attrName>
                                        </p:attrNameLst>
                                      </p:cBhvr>
                                      <p:tavLst>
                                        <p:tav tm="0">
                                          <p:val>
                                            <p:strVal val="#ppt_x-.3"/>
                                          </p:val>
                                        </p:tav>
                                        <p:tav tm="50000">
                                          <p:val>
                                            <p:strVal val="#ppt_x"/>
                                          </p:val>
                                        </p:tav>
                                        <p:tav tm="100000">
                                          <p:val>
                                            <p:strVal val="#ppt_x"/>
                                          </p:val>
                                        </p:tav>
                                      </p:tavLst>
                                    </p:anim>
                                    <p:anim calcmode="lin" valueType="num">
                                      <p:cBhvr>
                                        <p:cTn id="146" dur="500" fill="hold"/>
                                        <p:tgtEl>
                                          <p:spTgt spid="32"/>
                                        </p:tgtEl>
                                        <p:attrNameLst>
                                          <p:attrName>ppt_y</p:attrName>
                                        </p:attrNameLst>
                                      </p:cBhvr>
                                      <p:tavLst>
                                        <p:tav tm="0">
                                          <p:val>
                                            <p:strVal val="#ppt_y"/>
                                          </p:val>
                                        </p:tav>
                                        <p:tav tm="100000">
                                          <p:val>
                                            <p:strVal val="#ppt_y"/>
                                          </p:val>
                                        </p:tav>
                                      </p:tavLst>
                                    </p:anim>
                                  </p:childTnLst>
                                </p:cTn>
                              </p:par>
                            </p:childTnLst>
                          </p:cTn>
                        </p:par>
                        <p:par>
                          <p:cTn id="147" fill="hold">
                            <p:stCondLst>
                              <p:cond delay="11750"/>
                            </p:stCondLst>
                            <p:childTnLst>
                              <p:par>
                                <p:cTn id="148" presetID="22" presetClass="entr" presetSubtype="4" fill="hold" nodeType="afterEffect">
                                  <p:stCondLst>
                                    <p:cond delay="0"/>
                                  </p:stCondLst>
                                  <p:childTnLst>
                                    <p:set>
                                      <p:cBhvr>
                                        <p:cTn id="149" dur="1" fill="hold">
                                          <p:stCondLst>
                                            <p:cond delay="0"/>
                                          </p:stCondLst>
                                        </p:cTn>
                                        <p:tgtEl>
                                          <p:spTgt spid="47"/>
                                        </p:tgtEl>
                                        <p:attrNameLst>
                                          <p:attrName>style.visibility</p:attrName>
                                        </p:attrNameLst>
                                      </p:cBhvr>
                                      <p:to>
                                        <p:strVal val="visible"/>
                                      </p:to>
                                    </p:set>
                                    <p:animEffect transition="in" filter="wipe(down)">
                                      <p:cBhvr>
                                        <p:cTn id="150" dur="500"/>
                                        <p:tgtEl>
                                          <p:spTgt spid="47"/>
                                        </p:tgtEl>
                                      </p:cBhvr>
                                    </p:animEffect>
                                  </p:childTnLst>
                                </p:cTn>
                              </p:par>
                            </p:childTnLst>
                          </p:cTn>
                        </p:par>
                        <p:par>
                          <p:cTn id="151" fill="hold">
                            <p:stCondLst>
                              <p:cond delay="12250"/>
                            </p:stCondLst>
                            <p:childTnLst>
                              <p:par>
                                <p:cTn id="152" presetID="34" presetClass="emph" presetSubtype="0" fill="hold" grpId="0" nodeType="afterEffect">
                                  <p:stCondLst>
                                    <p:cond delay="0"/>
                                  </p:stCondLst>
                                  <p:iterate type="lt">
                                    <p:tmPct val="10000"/>
                                  </p:iterate>
                                  <p:childTnLst>
                                    <p:animMotion origin="layout" path="M 0.0 0.0 L 0.0 -0.07213" pathEditMode="relative" ptsTypes="">
                                      <p:cBhvr>
                                        <p:cTn id="153" dur="250" accel="50000" decel="50000" autoRev="1" fill="hold">
                                          <p:stCondLst>
                                            <p:cond delay="0"/>
                                          </p:stCondLst>
                                        </p:cTn>
                                        <p:tgtEl>
                                          <p:spTgt spid="10"/>
                                        </p:tgtEl>
                                        <p:attrNameLst>
                                          <p:attrName>ppt_x</p:attrName>
                                          <p:attrName>ppt_y</p:attrName>
                                        </p:attrNameLst>
                                      </p:cBhvr>
                                    </p:animMotion>
                                    <p:animRot by="1500000">
                                      <p:cBhvr>
                                        <p:cTn id="154" dur="125" fill="hold">
                                          <p:stCondLst>
                                            <p:cond delay="0"/>
                                          </p:stCondLst>
                                        </p:cTn>
                                        <p:tgtEl>
                                          <p:spTgt spid="10"/>
                                        </p:tgtEl>
                                        <p:attrNameLst>
                                          <p:attrName>r</p:attrName>
                                        </p:attrNameLst>
                                      </p:cBhvr>
                                    </p:animRot>
                                    <p:animRot by="-1500000">
                                      <p:cBhvr>
                                        <p:cTn id="155" dur="125" fill="hold">
                                          <p:stCondLst>
                                            <p:cond delay="125"/>
                                          </p:stCondLst>
                                        </p:cTn>
                                        <p:tgtEl>
                                          <p:spTgt spid="10"/>
                                        </p:tgtEl>
                                        <p:attrNameLst>
                                          <p:attrName>r</p:attrName>
                                        </p:attrNameLst>
                                      </p:cBhvr>
                                    </p:animRot>
                                    <p:animRot by="-1500000">
                                      <p:cBhvr>
                                        <p:cTn id="156" dur="125" fill="hold">
                                          <p:stCondLst>
                                            <p:cond delay="250"/>
                                          </p:stCondLst>
                                        </p:cTn>
                                        <p:tgtEl>
                                          <p:spTgt spid="10"/>
                                        </p:tgtEl>
                                        <p:attrNameLst>
                                          <p:attrName>r</p:attrName>
                                        </p:attrNameLst>
                                      </p:cBhvr>
                                    </p:animRot>
                                    <p:animRot by="1500000">
                                      <p:cBhvr>
                                        <p:cTn id="157" dur="125" fill="hold">
                                          <p:stCondLst>
                                            <p:cond delay="375"/>
                                          </p:stCondLst>
                                        </p:cTn>
                                        <p:tgtEl>
                                          <p:spTgt spid="10"/>
                                        </p:tgtEl>
                                        <p:attrNameLst>
                                          <p:attrName>r</p:attrName>
                                        </p:attrNameLst>
                                      </p:cBhvr>
                                    </p:animRot>
                                  </p:childTnLst>
                                </p:cTn>
                              </p:par>
                              <p:par>
                                <p:cTn id="158" presetID="22" presetClass="exit" presetSubtype="4" fill="hold" nodeType="withEffect">
                                  <p:stCondLst>
                                    <p:cond delay="0"/>
                                  </p:stCondLst>
                                  <p:childTnLst>
                                    <p:animEffect transition="out" filter="wipe(down)">
                                      <p:cBhvr>
                                        <p:cTn id="159" dur="500"/>
                                        <p:tgtEl>
                                          <p:spTgt spid="47"/>
                                        </p:tgtEl>
                                      </p:cBhvr>
                                    </p:animEffect>
                                    <p:set>
                                      <p:cBhvr>
                                        <p:cTn id="160" dur="1" fill="hold">
                                          <p:stCondLst>
                                            <p:cond delay="499"/>
                                          </p:stCondLst>
                                        </p:cTn>
                                        <p:tgtEl>
                                          <p:spTgt spid="47"/>
                                        </p:tgtEl>
                                        <p:attrNameLst>
                                          <p:attrName>style.visibility</p:attrName>
                                        </p:attrNameLst>
                                      </p:cBhvr>
                                      <p:to>
                                        <p:strVal val="hidden"/>
                                      </p:to>
                                    </p:set>
                                  </p:childTnLst>
                                </p:cTn>
                              </p:par>
                            </p:childTnLst>
                          </p:cTn>
                        </p:par>
                        <p:par>
                          <p:cTn id="161" fill="hold">
                            <p:stCondLst>
                              <p:cond delay="12800"/>
                            </p:stCondLst>
                            <p:childTnLst>
                              <p:par>
                                <p:cTn id="162" presetID="22" presetClass="entr" presetSubtype="8" fill="hold" nodeType="afterEffect">
                                  <p:stCondLst>
                                    <p:cond delay="0"/>
                                  </p:stCondLst>
                                  <p:childTnLst>
                                    <p:set>
                                      <p:cBhvr>
                                        <p:cTn id="163" dur="1" fill="hold">
                                          <p:stCondLst>
                                            <p:cond delay="0"/>
                                          </p:stCondLst>
                                        </p:cTn>
                                        <p:tgtEl>
                                          <p:spTgt spid="23"/>
                                        </p:tgtEl>
                                        <p:attrNameLst>
                                          <p:attrName>style.visibility</p:attrName>
                                        </p:attrNameLst>
                                      </p:cBhvr>
                                      <p:to>
                                        <p:strVal val="visible"/>
                                      </p:to>
                                    </p:set>
                                    <p:animEffect transition="in" filter="wipe(left)">
                                      <p:cBhvr>
                                        <p:cTn id="164" dur="500"/>
                                        <p:tgtEl>
                                          <p:spTgt spid="23"/>
                                        </p:tgtEl>
                                      </p:cBhvr>
                                    </p:animEffect>
                                  </p:childTnLst>
                                </p:cTn>
                              </p:par>
                            </p:childTnLst>
                          </p:cTn>
                        </p:par>
                        <p:par>
                          <p:cTn id="165" fill="hold">
                            <p:stCondLst>
                              <p:cond delay="13300"/>
                            </p:stCondLst>
                            <p:childTnLst>
                              <p:par>
                                <p:cTn id="166" presetID="39" presetClass="entr" presetSubtype="0" accel="100000" fill="hold" grpId="0" nodeType="afterEffect">
                                  <p:stCondLst>
                                    <p:cond delay="0"/>
                                  </p:stCondLst>
                                  <p:childTnLst>
                                    <p:set>
                                      <p:cBhvr>
                                        <p:cTn id="167" dur="1" fill="hold">
                                          <p:stCondLst>
                                            <p:cond delay="0"/>
                                          </p:stCondLst>
                                        </p:cTn>
                                        <p:tgtEl>
                                          <p:spTgt spid="33"/>
                                        </p:tgtEl>
                                        <p:attrNameLst>
                                          <p:attrName>style.visibility</p:attrName>
                                        </p:attrNameLst>
                                      </p:cBhvr>
                                      <p:to>
                                        <p:strVal val="visible"/>
                                      </p:to>
                                    </p:set>
                                    <p:anim calcmode="lin" valueType="num">
                                      <p:cBhvr>
                                        <p:cTn id="168" dur="500" fill="hold"/>
                                        <p:tgtEl>
                                          <p:spTgt spid="33"/>
                                        </p:tgtEl>
                                        <p:attrNameLst>
                                          <p:attrName>ppt_h</p:attrName>
                                        </p:attrNameLst>
                                      </p:cBhvr>
                                      <p:tavLst>
                                        <p:tav tm="0">
                                          <p:val>
                                            <p:strVal val="#ppt_h/20"/>
                                          </p:val>
                                        </p:tav>
                                        <p:tav tm="50000">
                                          <p:val>
                                            <p:strVal val="#ppt_h/20"/>
                                          </p:val>
                                        </p:tav>
                                        <p:tav tm="100000">
                                          <p:val>
                                            <p:strVal val="#ppt_h"/>
                                          </p:val>
                                        </p:tav>
                                      </p:tavLst>
                                    </p:anim>
                                    <p:anim calcmode="lin" valueType="num">
                                      <p:cBhvr>
                                        <p:cTn id="169" dur="500" fill="hold"/>
                                        <p:tgtEl>
                                          <p:spTgt spid="33"/>
                                        </p:tgtEl>
                                        <p:attrNameLst>
                                          <p:attrName>ppt_w</p:attrName>
                                        </p:attrNameLst>
                                      </p:cBhvr>
                                      <p:tavLst>
                                        <p:tav tm="0">
                                          <p:val>
                                            <p:strVal val="#ppt_w+.3"/>
                                          </p:val>
                                        </p:tav>
                                        <p:tav tm="50000">
                                          <p:val>
                                            <p:strVal val="#ppt_w+.3"/>
                                          </p:val>
                                        </p:tav>
                                        <p:tav tm="100000">
                                          <p:val>
                                            <p:strVal val="#ppt_w"/>
                                          </p:val>
                                        </p:tav>
                                      </p:tavLst>
                                    </p:anim>
                                    <p:anim calcmode="lin" valueType="num">
                                      <p:cBhvr>
                                        <p:cTn id="170" dur="500" fill="hold"/>
                                        <p:tgtEl>
                                          <p:spTgt spid="33"/>
                                        </p:tgtEl>
                                        <p:attrNameLst>
                                          <p:attrName>ppt_x</p:attrName>
                                        </p:attrNameLst>
                                      </p:cBhvr>
                                      <p:tavLst>
                                        <p:tav tm="0">
                                          <p:val>
                                            <p:strVal val="#ppt_x-.3"/>
                                          </p:val>
                                        </p:tav>
                                        <p:tav tm="50000">
                                          <p:val>
                                            <p:strVal val="#ppt_x"/>
                                          </p:val>
                                        </p:tav>
                                        <p:tav tm="100000">
                                          <p:val>
                                            <p:strVal val="#ppt_x"/>
                                          </p:val>
                                        </p:tav>
                                      </p:tavLst>
                                    </p:anim>
                                    <p:anim calcmode="lin" valueType="num">
                                      <p:cBhvr>
                                        <p:cTn id="171" dur="500" fill="hold"/>
                                        <p:tgtEl>
                                          <p:spTgt spid="33"/>
                                        </p:tgtEl>
                                        <p:attrNameLst>
                                          <p:attrName>ppt_y</p:attrName>
                                        </p:attrNameLst>
                                      </p:cBhvr>
                                      <p:tavLst>
                                        <p:tav tm="0">
                                          <p:val>
                                            <p:strVal val="#ppt_y"/>
                                          </p:val>
                                        </p:tav>
                                        <p:tav tm="100000">
                                          <p:val>
                                            <p:strVal val="#ppt_y"/>
                                          </p:val>
                                        </p:tav>
                                      </p:tavLst>
                                    </p:anim>
                                  </p:childTnLst>
                                </p:cTn>
                              </p:par>
                            </p:childTnLst>
                          </p:cTn>
                        </p:par>
                        <p:par>
                          <p:cTn id="172" fill="hold">
                            <p:stCondLst>
                              <p:cond delay="13800"/>
                            </p:stCondLst>
                            <p:childTnLst>
                              <p:par>
                                <p:cTn id="173" presetID="22" presetClass="entr" presetSubtype="4" fill="hold" nodeType="afterEffect">
                                  <p:stCondLst>
                                    <p:cond delay="0"/>
                                  </p:stCondLst>
                                  <p:childTnLst>
                                    <p:set>
                                      <p:cBhvr>
                                        <p:cTn id="174" dur="1" fill="hold">
                                          <p:stCondLst>
                                            <p:cond delay="0"/>
                                          </p:stCondLst>
                                        </p:cTn>
                                        <p:tgtEl>
                                          <p:spTgt spid="49"/>
                                        </p:tgtEl>
                                        <p:attrNameLst>
                                          <p:attrName>style.visibility</p:attrName>
                                        </p:attrNameLst>
                                      </p:cBhvr>
                                      <p:to>
                                        <p:strVal val="visible"/>
                                      </p:to>
                                    </p:set>
                                    <p:animEffect transition="in" filter="wipe(down)">
                                      <p:cBhvr>
                                        <p:cTn id="175" dur="500"/>
                                        <p:tgtEl>
                                          <p:spTgt spid="49"/>
                                        </p:tgtEl>
                                      </p:cBhvr>
                                    </p:animEffect>
                                  </p:childTnLst>
                                </p:cTn>
                              </p:par>
                            </p:childTnLst>
                          </p:cTn>
                        </p:par>
                        <p:par>
                          <p:cTn id="176" fill="hold">
                            <p:stCondLst>
                              <p:cond delay="14300"/>
                            </p:stCondLst>
                            <p:childTnLst>
                              <p:par>
                                <p:cTn id="177" presetID="34" presetClass="emph" presetSubtype="0" fill="hold" grpId="0" nodeType="afterEffect">
                                  <p:stCondLst>
                                    <p:cond delay="0"/>
                                  </p:stCondLst>
                                  <p:iterate type="lt">
                                    <p:tmPct val="10000"/>
                                  </p:iterate>
                                  <p:childTnLst>
                                    <p:animMotion origin="layout" path="M 0.0 0.0 L 0.0 -0.07213" pathEditMode="relative" ptsTypes="">
                                      <p:cBhvr>
                                        <p:cTn id="178" dur="250" accel="50000" decel="50000" autoRev="1" fill="hold">
                                          <p:stCondLst>
                                            <p:cond delay="0"/>
                                          </p:stCondLst>
                                        </p:cTn>
                                        <p:tgtEl>
                                          <p:spTgt spid="11"/>
                                        </p:tgtEl>
                                        <p:attrNameLst>
                                          <p:attrName>ppt_x</p:attrName>
                                          <p:attrName>ppt_y</p:attrName>
                                        </p:attrNameLst>
                                      </p:cBhvr>
                                    </p:animMotion>
                                    <p:animRot by="1500000">
                                      <p:cBhvr>
                                        <p:cTn id="179" dur="125" fill="hold">
                                          <p:stCondLst>
                                            <p:cond delay="0"/>
                                          </p:stCondLst>
                                        </p:cTn>
                                        <p:tgtEl>
                                          <p:spTgt spid="11"/>
                                        </p:tgtEl>
                                        <p:attrNameLst>
                                          <p:attrName>r</p:attrName>
                                        </p:attrNameLst>
                                      </p:cBhvr>
                                    </p:animRot>
                                    <p:animRot by="-1500000">
                                      <p:cBhvr>
                                        <p:cTn id="180" dur="125" fill="hold">
                                          <p:stCondLst>
                                            <p:cond delay="125"/>
                                          </p:stCondLst>
                                        </p:cTn>
                                        <p:tgtEl>
                                          <p:spTgt spid="11"/>
                                        </p:tgtEl>
                                        <p:attrNameLst>
                                          <p:attrName>r</p:attrName>
                                        </p:attrNameLst>
                                      </p:cBhvr>
                                    </p:animRot>
                                    <p:animRot by="-1500000">
                                      <p:cBhvr>
                                        <p:cTn id="181" dur="125" fill="hold">
                                          <p:stCondLst>
                                            <p:cond delay="250"/>
                                          </p:stCondLst>
                                        </p:cTn>
                                        <p:tgtEl>
                                          <p:spTgt spid="11"/>
                                        </p:tgtEl>
                                        <p:attrNameLst>
                                          <p:attrName>r</p:attrName>
                                        </p:attrNameLst>
                                      </p:cBhvr>
                                    </p:animRot>
                                    <p:animRot by="1500000">
                                      <p:cBhvr>
                                        <p:cTn id="182" dur="125" fill="hold">
                                          <p:stCondLst>
                                            <p:cond delay="375"/>
                                          </p:stCondLst>
                                        </p:cTn>
                                        <p:tgtEl>
                                          <p:spTgt spid="11"/>
                                        </p:tgtEl>
                                        <p:attrNameLst>
                                          <p:attrName>r</p:attrName>
                                        </p:attrNameLst>
                                      </p:cBhvr>
                                    </p:animRot>
                                  </p:childTnLst>
                                </p:cTn>
                              </p:par>
                              <p:par>
                                <p:cTn id="183" presetID="22" presetClass="exit" presetSubtype="4" fill="hold" nodeType="withEffect">
                                  <p:stCondLst>
                                    <p:cond delay="0"/>
                                  </p:stCondLst>
                                  <p:childTnLst>
                                    <p:animEffect transition="out" filter="wipe(down)">
                                      <p:cBhvr>
                                        <p:cTn id="184" dur="500"/>
                                        <p:tgtEl>
                                          <p:spTgt spid="49"/>
                                        </p:tgtEl>
                                      </p:cBhvr>
                                    </p:animEffect>
                                    <p:set>
                                      <p:cBhvr>
                                        <p:cTn id="185" dur="1" fill="hold">
                                          <p:stCondLst>
                                            <p:cond delay="499"/>
                                          </p:stCondLst>
                                        </p:cTn>
                                        <p:tgtEl>
                                          <p:spTgt spid="49"/>
                                        </p:tgtEl>
                                        <p:attrNameLst>
                                          <p:attrName>style.visibility</p:attrName>
                                        </p:attrNameLst>
                                      </p:cBhvr>
                                      <p:to>
                                        <p:strVal val="hidden"/>
                                      </p:to>
                                    </p:set>
                                  </p:childTnLst>
                                </p:cTn>
                              </p:par>
                            </p:childTnLst>
                          </p:cTn>
                        </p:par>
                        <p:par>
                          <p:cTn id="186" fill="hold">
                            <p:stCondLst>
                              <p:cond delay="14900"/>
                            </p:stCondLst>
                            <p:childTnLst>
                              <p:par>
                                <p:cTn id="187" presetID="22" presetClass="entr" presetSubtype="8" fill="hold" nodeType="afterEffect">
                                  <p:stCondLst>
                                    <p:cond delay="0"/>
                                  </p:stCondLst>
                                  <p:childTnLst>
                                    <p:set>
                                      <p:cBhvr>
                                        <p:cTn id="188" dur="1" fill="hold">
                                          <p:stCondLst>
                                            <p:cond delay="0"/>
                                          </p:stCondLst>
                                        </p:cTn>
                                        <p:tgtEl>
                                          <p:spTgt spid="24"/>
                                        </p:tgtEl>
                                        <p:attrNameLst>
                                          <p:attrName>style.visibility</p:attrName>
                                        </p:attrNameLst>
                                      </p:cBhvr>
                                      <p:to>
                                        <p:strVal val="visible"/>
                                      </p:to>
                                    </p:set>
                                    <p:animEffect transition="in" filter="wipe(left)">
                                      <p:cBhvr>
                                        <p:cTn id="189" dur="500"/>
                                        <p:tgtEl>
                                          <p:spTgt spid="24"/>
                                        </p:tgtEl>
                                      </p:cBhvr>
                                    </p:animEffect>
                                  </p:childTnLst>
                                </p:cTn>
                              </p:par>
                            </p:childTnLst>
                          </p:cTn>
                        </p:par>
                        <p:par>
                          <p:cTn id="190" fill="hold">
                            <p:stCondLst>
                              <p:cond delay="15400"/>
                            </p:stCondLst>
                            <p:childTnLst>
                              <p:par>
                                <p:cTn id="191" presetID="39" presetClass="entr" presetSubtype="0" accel="100000" fill="hold" grpId="0" nodeType="afterEffect">
                                  <p:stCondLst>
                                    <p:cond delay="0"/>
                                  </p:stCondLst>
                                  <p:childTnLst>
                                    <p:set>
                                      <p:cBhvr>
                                        <p:cTn id="192" dur="1" fill="hold">
                                          <p:stCondLst>
                                            <p:cond delay="0"/>
                                          </p:stCondLst>
                                        </p:cTn>
                                        <p:tgtEl>
                                          <p:spTgt spid="34"/>
                                        </p:tgtEl>
                                        <p:attrNameLst>
                                          <p:attrName>style.visibility</p:attrName>
                                        </p:attrNameLst>
                                      </p:cBhvr>
                                      <p:to>
                                        <p:strVal val="visible"/>
                                      </p:to>
                                    </p:set>
                                    <p:anim calcmode="lin" valueType="num">
                                      <p:cBhvr>
                                        <p:cTn id="193" dur="500" fill="hold"/>
                                        <p:tgtEl>
                                          <p:spTgt spid="34"/>
                                        </p:tgtEl>
                                        <p:attrNameLst>
                                          <p:attrName>ppt_h</p:attrName>
                                        </p:attrNameLst>
                                      </p:cBhvr>
                                      <p:tavLst>
                                        <p:tav tm="0">
                                          <p:val>
                                            <p:strVal val="#ppt_h/20"/>
                                          </p:val>
                                        </p:tav>
                                        <p:tav tm="50000">
                                          <p:val>
                                            <p:strVal val="#ppt_h/20"/>
                                          </p:val>
                                        </p:tav>
                                        <p:tav tm="100000">
                                          <p:val>
                                            <p:strVal val="#ppt_h"/>
                                          </p:val>
                                        </p:tav>
                                      </p:tavLst>
                                    </p:anim>
                                    <p:anim calcmode="lin" valueType="num">
                                      <p:cBhvr>
                                        <p:cTn id="194" dur="500" fill="hold"/>
                                        <p:tgtEl>
                                          <p:spTgt spid="34"/>
                                        </p:tgtEl>
                                        <p:attrNameLst>
                                          <p:attrName>ppt_w</p:attrName>
                                        </p:attrNameLst>
                                      </p:cBhvr>
                                      <p:tavLst>
                                        <p:tav tm="0">
                                          <p:val>
                                            <p:strVal val="#ppt_w+.3"/>
                                          </p:val>
                                        </p:tav>
                                        <p:tav tm="50000">
                                          <p:val>
                                            <p:strVal val="#ppt_w+.3"/>
                                          </p:val>
                                        </p:tav>
                                        <p:tav tm="100000">
                                          <p:val>
                                            <p:strVal val="#ppt_w"/>
                                          </p:val>
                                        </p:tav>
                                      </p:tavLst>
                                    </p:anim>
                                    <p:anim calcmode="lin" valueType="num">
                                      <p:cBhvr>
                                        <p:cTn id="195" dur="500" fill="hold"/>
                                        <p:tgtEl>
                                          <p:spTgt spid="34"/>
                                        </p:tgtEl>
                                        <p:attrNameLst>
                                          <p:attrName>ppt_x</p:attrName>
                                        </p:attrNameLst>
                                      </p:cBhvr>
                                      <p:tavLst>
                                        <p:tav tm="0">
                                          <p:val>
                                            <p:strVal val="#ppt_x-.3"/>
                                          </p:val>
                                        </p:tav>
                                        <p:tav tm="50000">
                                          <p:val>
                                            <p:strVal val="#ppt_x"/>
                                          </p:val>
                                        </p:tav>
                                        <p:tav tm="100000">
                                          <p:val>
                                            <p:strVal val="#ppt_x"/>
                                          </p:val>
                                        </p:tav>
                                      </p:tavLst>
                                    </p:anim>
                                    <p:anim calcmode="lin" valueType="num">
                                      <p:cBhvr>
                                        <p:cTn id="196" dur="500" fill="hold"/>
                                        <p:tgtEl>
                                          <p:spTgt spid="34"/>
                                        </p:tgtEl>
                                        <p:attrNameLst>
                                          <p:attrName>ppt_y</p:attrName>
                                        </p:attrNameLst>
                                      </p:cBhvr>
                                      <p:tavLst>
                                        <p:tav tm="0">
                                          <p:val>
                                            <p:strVal val="#ppt_y"/>
                                          </p:val>
                                        </p:tav>
                                        <p:tav tm="100000">
                                          <p:val>
                                            <p:strVal val="#ppt_y"/>
                                          </p:val>
                                        </p:tav>
                                      </p:tavLst>
                                    </p:anim>
                                  </p:childTnLst>
                                </p:cTn>
                              </p:par>
                            </p:childTnLst>
                          </p:cTn>
                        </p:par>
                        <p:par>
                          <p:cTn id="197" fill="hold">
                            <p:stCondLst>
                              <p:cond delay="15900"/>
                            </p:stCondLst>
                            <p:childTnLst>
                              <p:par>
                                <p:cTn id="198" presetID="22" presetClass="entr" presetSubtype="4" fill="hold" nodeType="afterEffect">
                                  <p:stCondLst>
                                    <p:cond delay="0"/>
                                  </p:stCondLst>
                                  <p:childTnLst>
                                    <p:set>
                                      <p:cBhvr>
                                        <p:cTn id="199" dur="1" fill="hold">
                                          <p:stCondLst>
                                            <p:cond delay="0"/>
                                          </p:stCondLst>
                                        </p:cTn>
                                        <p:tgtEl>
                                          <p:spTgt spid="51"/>
                                        </p:tgtEl>
                                        <p:attrNameLst>
                                          <p:attrName>style.visibility</p:attrName>
                                        </p:attrNameLst>
                                      </p:cBhvr>
                                      <p:to>
                                        <p:strVal val="visible"/>
                                      </p:to>
                                    </p:set>
                                    <p:animEffect transition="in" filter="wipe(down)">
                                      <p:cBhvr>
                                        <p:cTn id="200" dur="500"/>
                                        <p:tgtEl>
                                          <p:spTgt spid="51"/>
                                        </p:tgtEl>
                                      </p:cBhvr>
                                    </p:animEffect>
                                  </p:childTnLst>
                                </p:cTn>
                              </p:par>
                            </p:childTnLst>
                          </p:cTn>
                        </p:par>
                        <p:par>
                          <p:cTn id="201" fill="hold">
                            <p:stCondLst>
                              <p:cond delay="16400"/>
                            </p:stCondLst>
                            <p:childTnLst>
                              <p:par>
                                <p:cTn id="202" presetID="34" presetClass="emph" presetSubtype="0" fill="hold" grpId="0" nodeType="afterEffect">
                                  <p:stCondLst>
                                    <p:cond delay="0"/>
                                  </p:stCondLst>
                                  <p:iterate type="lt">
                                    <p:tmPct val="10000"/>
                                  </p:iterate>
                                  <p:childTnLst>
                                    <p:animMotion origin="layout" path="M 0.0 0.0 L 0.0 -0.07213" pathEditMode="relative" ptsTypes="">
                                      <p:cBhvr>
                                        <p:cTn id="203" dur="250" accel="50000" decel="50000" autoRev="1" fill="hold">
                                          <p:stCondLst>
                                            <p:cond delay="0"/>
                                          </p:stCondLst>
                                        </p:cTn>
                                        <p:tgtEl>
                                          <p:spTgt spid="12"/>
                                        </p:tgtEl>
                                        <p:attrNameLst>
                                          <p:attrName>ppt_x</p:attrName>
                                          <p:attrName>ppt_y</p:attrName>
                                        </p:attrNameLst>
                                      </p:cBhvr>
                                    </p:animMotion>
                                    <p:animRot by="1500000">
                                      <p:cBhvr>
                                        <p:cTn id="204" dur="125" fill="hold">
                                          <p:stCondLst>
                                            <p:cond delay="0"/>
                                          </p:stCondLst>
                                        </p:cTn>
                                        <p:tgtEl>
                                          <p:spTgt spid="12"/>
                                        </p:tgtEl>
                                        <p:attrNameLst>
                                          <p:attrName>r</p:attrName>
                                        </p:attrNameLst>
                                      </p:cBhvr>
                                    </p:animRot>
                                    <p:animRot by="-1500000">
                                      <p:cBhvr>
                                        <p:cTn id="205" dur="125" fill="hold">
                                          <p:stCondLst>
                                            <p:cond delay="125"/>
                                          </p:stCondLst>
                                        </p:cTn>
                                        <p:tgtEl>
                                          <p:spTgt spid="12"/>
                                        </p:tgtEl>
                                        <p:attrNameLst>
                                          <p:attrName>r</p:attrName>
                                        </p:attrNameLst>
                                      </p:cBhvr>
                                    </p:animRot>
                                    <p:animRot by="-1500000">
                                      <p:cBhvr>
                                        <p:cTn id="206" dur="125" fill="hold">
                                          <p:stCondLst>
                                            <p:cond delay="250"/>
                                          </p:stCondLst>
                                        </p:cTn>
                                        <p:tgtEl>
                                          <p:spTgt spid="12"/>
                                        </p:tgtEl>
                                        <p:attrNameLst>
                                          <p:attrName>r</p:attrName>
                                        </p:attrNameLst>
                                      </p:cBhvr>
                                    </p:animRot>
                                    <p:animRot by="1500000">
                                      <p:cBhvr>
                                        <p:cTn id="207" dur="125" fill="hold">
                                          <p:stCondLst>
                                            <p:cond delay="375"/>
                                          </p:stCondLst>
                                        </p:cTn>
                                        <p:tgtEl>
                                          <p:spTgt spid="12"/>
                                        </p:tgtEl>
                                        <p:attrNameLst>
                                          <p:attrName>r</p:attrName>
                                        </p:attrNameLst>
                                      </p:cBhvr>
                                    </p:animRot>
                                  </p:childTnLst>
                                </p:cTn>
                              </p:par>
                              <p:par>
                                <p:cTn id="208" presetID="22" presetClass="exit" presetSubtype="4" fill="hold" nodeType="withEffect">
                                  <p:stCondLst>
                                    <p:cond delay="0"/>
                                  </p:stCondLst>
                                  <p:childTnLst>
                                    <p:animEffect transition="out" filter="wipe(down)">
                                      <p:cBhvr>
                                        <p:cTn id="209" dur="500"/>
                                        <p:tgtEl>
                                          <p:spTgt spid="51"/>
                                        </p:tgtEl>
                                      </p:cBhvr>
                                    </p:animEffect>
                                    <p:set>
                                      <p:cBhvr>
                                        <p:cTn id="210" dur="1" fill="hold">
                                          <p:stCondLst>
                                            <p:cond delay="499"/>
                                          </p:stCondLst>
                                        </p:cTn>
                                        <p:tgtEl>
                                          <p:spTgt spid="51"/>
                                        </p:tgtEl>
                                        <p:attrNameLst>
                                          <p:attrName>style.visibility</p:attrName>
                                        </p:attrNameLst>
                                      </p:cBhvr>
                                      <p:to>
                                        <p:strVal val="hidden"/>
                                      </p:to>
                                    </p:set>
                                  </p:childTnLst>
                                </p:cTn>
                              </p:par>
                            </p:childTnLst>
                          </p:cTn>
                        </p:par>
                        <p:par>
                          <p:cTn id="211" fill="hold">
                            <p:stCondLst>
                              <p:cond delay="17000"/>
                            </p:stCondLst>
                            <p:childTnLst>
                              <p:par>
                                <p:cTn id="212" presetID="22" presetClass="entr" presetSubtype="8" fill="hold" nodeType="afterEffect">
                                  <p:stCondLst>
                                    <p:cond delay="0"/>
                                  </p:stCondLst>
                                  <p:childTnLst>
                                    <p:set>
                                      <p:cBhvr>
                                        <p:cTn id="213" dur="1" fill="hold">
                                          <p:stCondLst>
                                            <p:cond delay="0"/>
                                          </p:stCondLst>
                                        </p:cTn>
                                        <p:tgtEl>
                                          <p:spTgt spid="25"/>
                                        </p:tgtEl>
                                        <p:attrNameLst>
                                          <p:attrName>style.visibility</p:attrName>
                                        </p:attrNameLst>
                                      </p:cBhvr>
                                      <p:to>
                                        <p:strVal val="visible"/>
                                      </p:to>
                                    </p:set>
                                    <p:animEffect transition="in" filter="wipe(left)">
                                      <p:cBhvr>
                                        <p:cTn id="214" dur="500"/>
                                        <p:tgtEl>
                                          <p:spTgt spid="25"/>
                                        </p:tgtEl>
                                      </p:cBhvr>
                                    </p:animEffect>
                                  </p:childTnLst>
                                </p:cTn>
                              </p:par>
                            </p:childTnLst>
                          </p:cTn>
                        </p:par>
                        <p:par>
                          <p:cTn id="215" fill="hold">
                            <p:stCondLst>
                              <p:cond delay="17500"/>
                            </p:stCondLst>
                            <p:childTnLst>
                              <p:par>
                                <p:cTn id="216" presetID="39" presetClass="entr" presetSubtype="0" accel="100000" fill="hold" grpId="0" nodeType="afterEffect">
                                  <p:stCondLst>
                                    <p:cond delay="0"/>
                                  </p:stCondLst>
                                  <p:childTnLst>
                                    <p:set>
                                      <p:cBhvr>
                                        <p:cTn id="217" dur="1" fill="hold">
                                          <p:stCondLst>
                                            <p:cond delay="0"/>
                                          </p:stCondLst>
                                        </p:cTn>
                                        <p:tgtEl>
                                          <p:spTgt spid="35"/>
                                        </p:tgtEl>
                                        <p:attrNameLst>
                                          <p:attrName>style.visibility</p:attrName>
                                        </p:attrNameLst>
                                      </p:cBhvr>
                                      <p:to>
                                        <p:strVal val="visible"/>
                                      </p:to>
                                    </p:set>
                                    <p:anim calcmode="lin" valueType="num">
                                      <p:cBhvr>
                                        <p:cTn id="218" dur="500" fill="hold"/>
                                        <p:tgtEl>
                                          <p:spTgt spid="35"/>
                                        </p:tgtEl>
                                        <p:attrNameLst>
                                          <p:attrName>ppt_h</p:attrName>
                                        </p:attrNameLst>
                                      </p:cBhvr>
                                      <p:tavLst>
                                        <p:tav tm="0">
                                          <p:val>
                                            <p:strVal val="#ppt_h/20"/>
                                          </p:val>
                                        </p:tav>
                                        <p:tav tm="50000">
                                          <p:val>
                                            <p:strVal val="#ppt_h/20"/>
                                          </p:val>
                                        </p:tav>
                                        <p:tav tm="100000">
                                          <p:val>
                                            <p:strVal val="#ppt_h"/>
                                          </p:val>
                                        </p:tav>
                                      </p:tavLst>
                                    </p:anim>
                                    <p:anim calcmode="lin" valueType="num">
                                      <p:cBhvr>
                                        <p:cTn id="219" dur="500" fill="hold"/>
                                        <p:tgtEl>
                                          <p:spTgt spid="35"/>
                                        </p:tgtEl>
                                        <p:attrNameLst>
                                          <p:attrName>ppt_w</p:attrName>
                                        </p:attrNameLst>
                                      </p:cBhvr>
                                      <p:tavLst>
                                        <p:tav tm="0">
                                          <p:val>
                                            <p:strVal val="#ppt_w+.3"/>
                                          </p:val>
                                        </p:tav>
                                        <p:tav tm="50000">
                                          <p:val>
                                            <p:strVal val="#ppt_w+.3"/>
                                          </p:val>
                                        </p:tav>
                                        <p:tav tm="100000">
                                          <p:val>
                                            <p:strVal val="#ppt_w"/>
                                          </p:val>
                                        </p:tav>
                                      </p:tavLst>
                                    </p:anim>
                                    <p:anim calcmode="lin" valueType="num">
                                      <p:cBhvr>
                                        <p:cTn id="220" dur="500" fill="hold"/>
                                        <p:tgtEl>
                                          <p:spTgt spid="35"/>
                                        </p:tgtEl>
                                        <p:attrNameLst>
                                          <p:attrName>ppt_x</p:attrName>
                                        </p:attrNameLst>
                                      </p:cBhvr>
                                      <p:tavLst>
                                        <p:tav tm="0">
                                          <p:val>
                                            <p:strVal val="#ppt_x-.3"/>
                                          </p:val>
                                        </p:tav>
                                        <p:tav tm="50000">
                                          <p:val>
                                            <p:strVal val="#ppt_x"/>
                                          </p:val>
                                        </p:tav>
                                        <p:tav tm="100000">
                                          <p:val>
                                            <p:strVal val="#ppt_x"/>
                                          </p:val>
                                        </p:tav>
                                      </p:tavLst>
                                    </p:anim>
                                    <p:anim calcmode="lin" valueType="num">
                                      <p:cBhvr>
                                        <p:cTn id="221" dur="500" fill="hold"/>
                                        <p:tgtEl>
                                          <p:spTgt spid="35"/>
                                        </p:tgtEl>
                                        <p:attrNameLst>
                                          <p:attrName>ppt_y</p:attrName>
                                        </p:attrNameLst>
                                      </p:cBhvr>
                                      <p:tavLst>
                                        <p:tav tm="0">
                                          <p:val>
                                            <p:strVal val="#ppt_y"/>
                                          </p:val>
                                        </p:tav>
                                        <p:tav tm="100000">
                                          <p:val>
                                            <p:strVal val="#ppt_y"/>
                                          </p:val>
                                        </p:tav>
                                      </p:tavLst>
                                    </p:anim>
                                  </p:childTnLst>
                                </p:cTn>
                              </p:par>
                            </p:childTnLst>
                          </p:cTn>
                        </p:par>
                        <p:par>
                          <p:cTn id="222" fill="hold">
                            <p:stCondLst>
                              <p:cond delay="18000"/>
                            </p:stCondLst>
                            <p:childTnLst>
                              <p:par>
                                <p:cTn id="223" presetID="22" presetClass="entr" presetSubtype="4" fill="hold" nodeType="afterEffect">
                                  <p:stCondLst>
                                    <p:cond delay="0"/>
                                  </p:stCondLst>
                                  <p:childTnLst>
                                    <p:set>
                                      <p:cBhvr>
                                        <p:cTn id="224" dur="1" fill="hold">
                                          <p:stCondLst>
                                            <p:cond delay="0"/>
                                          </p:stCondLst>
                                        </p:cTn>
                                        <p:tgtEl>
                                          <p:spTgt spid="53"/>
                                        </p:tgtEl>
                                        <p:attrNameLst>
                                          <p:attrName>style.visibility</p:attrName>
                                        </p:attrNameLst>
                                      </p:cBhvr>
                                      <p:to>
                                        <p:strVal val="visible"/>
                                      </p:to>
                                    </p:set>
                                    <p:animEffect transition="in" filter="wipe(down)">
                                      <p:cBhvr>
                                        <p:cTn id="225" dur="500"/>
                                        <p:tgtEl>
                                          <p:spTgt spid="53"/>
                                        </p:tgtEl>
                                      </p:cBhvr>
                                    </p:animEffect>
                                  </p:childTnLst>
                                </p:cTn>
                              </p:par>
                            </p:childTnLst>
                          </p:cTn>
                        </p:par>
                        <p:par>
                          <p:cTn id="226" fill="hold">
                            <p:stCondLst>
                              <p:cond delay="18500"/>
                            </p:stCondLst>
                            <p:childTnLst>
                              <p:par>
                                <p:cTn id="227" presetID="34" presetClass="emph" presetSubtype="0" fill="hold" grpId="0" nodeType="afterEffect">
                                  <p:stCondLst>
                                    <p:cond delay="0"/>
                                  </p:stCondLst>
                                  <p:iterate type="lt">
                                    <p:tmPct val="10000"/>
                                  </p:iterate>
                                  <p:childTnLst>
                                    <p:animMotion origin="layout" path="M 0.0 0.0 L 0.0 -0.07213" pathEditMode="relative" ptsTypes="">
                                      <p:cBhvr>
                                        <p:cTn id="228" dur="250" accel="50000" decel="50000" autoRev="1" fill="hold">
                                          <p:stCondLst>
                                            <p:cond delay="0"/>
                                          </p:stCondLst>
                                        </p:cTn>
                                        <p:tgtEl>
                                          <p:spTgt spid="13"/>
                                        </p:tgtEl>
                                        <p:attrNameLst>
                                          <p:attrName>ppt_x</p:attrName>
                                          <p:attrName>ppt_y</p:attrName>
                                        </p:attrNameLst>
                                      </p:cBhvr>
                                    </p:animMotion>
                                    <p:animRot by="1500000">
                                      <p:cBhvr>
                                        <p:cTn id="229" dur="125" fill="hold">
                                          <p:stCondLst>
                                            <p:cond delay="0"/>
                                          </p:stCondLst>
                                        </p:cTn>
                                        <p:tgtEl>
                                          <p:spTgt spid="13"/>
                                        </p:tgtEl>
                                        <p:attrNameLst>
                                          <p:attrName>r</p:attrName>
                                        </p:attrNameLst>
                                      </p:cBhvr>
                                    </p:animRot>
                                    <p:animRot by="-1500000">
                                      <p:cBhvr>
                                        <p:cTn id="230" dur="125" fill="hold">
                                          <p:stCondLst>
                                            <p:cond delay="125"/>
                                          </p:stCondLst>
                                        </p:cTn>
                                        <p:tgtEl>
                                          <p:spTgt spid="13"/>
                                        </p:tgtEl>
                                        <p:attrNameLst>
                                          <p:attrName>r</p:attrName>
                                        </p:attrNameLst>
                                      </p:cBhvr>
                                    </p:animRot>
                                    <p:animRot by="-1500000">
                                      <p:cBhvr>
                                        <p:cTn id="231" dur="125" fill="hold">
                                          <p:stCondLst>
                                            <p:cond delay="250"/>
                                          </p:stCondLst>
                                        </p:cTn>
                                        <p:tgtEl>
                                          <p:spTgt spid="13"/>
                                        </p:tgtEl>
                                        <p:attrNameLst>
                                          <p:attrName>r</p:attrName>
                                        </p:attrNameLst>
                                      </p:cBhvr>
                                    </p:animRot>
                                    <p:animRot by="1500000">
                                      <p:cBhvr>
                                        <p:cTn id="232" dur="125" fill="hold">
                                          <p:stCondLst>
                                            <p:cond delay="375"/>
                                          </p:stCondLst>
                                        </p:cTn>
                                        <p:tgtEl>
                                          <p:spTgt spid="13"/>
                                        </p:tgtEl>
                                        <p:attrNameLst>
                                          <p:attrName>r</p:attrName>
                                        </p:attrNameLst>
                                      </p:cBhvr>
                                    </p:animRot>
                                  </p:childTnLst>
                                </p:cTn>
                              </p:par>
                              <p:par>
                                <p:cTn id="233" presetID="22" presetClass="exit" presetSubtype="4" fill="hold" nodeType="withEffect">
                                  <p:stCondLst>
                                    <p:cond delay="0"/>
                                  </p:stCondLst>
                                  <p:childTnLst>
                                    <p:animEffect transition="out" filter="wipe(down)">
                                      <p:cBhvr>
                                        <p:cTn id="234" dur="500"/>
                                        <p:tgtEl>
                                          <p:spTgt spid="53"/>
                                        </p:tgtEl>
                                      </p:cBhvr>
                                    </p:animEffect>
                                    <p:set>
                                      <p:cBhvr>
                                        <p:cTn id="235" dur="1" fill="hold">
                                          <p:stCondLst>
                                            <p:cond delay="499"/>
                                          </p:stCondLst>
                                        </p:cTn>
                                        <p:tgtEl>
                                          <p:spTgt spid="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27" grpId="0" animBg="1"/>
      <p:bldP spid="28" grpId="0" animBg="1"/>
      <p:bldP spid="29" grpId="0" animBg="1"/>
      <p:bldP spid="30" grpId="0" animBg="1"/>
      <p:bldP spid="31" grpId="0" animBg="1"/>
      <p:bldP spid="32" grpId="0" animBg="1"/>
      <p:bldP spid="33" grpId="0" animBg="1"/>
      <p:bldP spid="34"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p:cNvSpPr>
            <a:spLocks noGrp="1"/>
          </p:cNvSpPr>
          <p:nvPr>
            <p:ph type="body" idx="1"/>
          </p:nvPr>
        </p:nvSpPr>
        <p:spPr/>
        <p:txBody>
          <a:bodyPr/>
          <a:lstStyle/>
          <a:p>
            <a:r>
              <a:rPr lang="en-US" altLang="ko-KR" dirty="0"/>
              <a:t>37. Hard</a:t>
            </a:r>
            <a:r>
              <a:rPr lang="ko-KR" altLang="en-US" dirty="0"/>
              <a:t> </a:t>
            </a:r>
            <a:r>
              <a:rPr lang="en-US" altLang="ko-KR" dirty="0"/>
              <a:t>Disk</a:t>
            </a:r>
            <a:r>
              <a:rPr lang="ko-KR" altLang="en-US" dirty="0"/>
              <a:t> </a:t>
            </a:r>
            <a:r>
              <a:rPr lang="en-US" altLang="ko-KR" dirty="0"/>
              <a:t>Drives</a:t>
            </a:r>
          </a:p>
          <a:p>
            <a:pPr lvl="0"/>
            <a:r>
              <a:rPr lang="en-US" altLang="ko-KR" sz="1600" dirty="0">
                <a:solidFill>
                  <a:srgbClr val="1F497D">
                    <a:lumMod val="50000"/>
                  </a:srgbClr>
                </a:solidFill>
              </a:rPr>
              <a:t>Operating System: Three Easy Pieces</a:t>
            </a:r>
            <a:endParaRPr lang="ko-KR" altLang="en-US" sz="1600" dirty="0">
              <a:solidFill>
                <a:srgbClr val="1F497D">
                  <a:lumMod val="50000"/>
                </a:srgbClr>
              </a:solidFill>
            </a:endParaRPr>
          </a:p>
        </p:txBody>
      </p:sp>
      <p:sp>
        <p:nvSpPr>
          <p:cNvPr id="3" name="슬라이드 번호 개체 틀 2"/>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a:t>
            </a:fld>
            <a:r>
              <a:rPr lang="en-US" altLang="ko-KR">
                <a:solidFill>
                  <a:srgbClr val="1F497D">
                    <a:lumMod val="50000"/>
                  </a:srgbClr>
                </a:solidFill>
              </a:rPr>
              <a:t> </a:t>
            </a:r>
          </a:p>
        </p:txBody>
      </p:sp>
      <p:sp>
        <p:nvSpPr>
          <p:cNvPr id="4" name="바닥글 개체 틀 3"/>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Tree>
    <p:extLst>
      <p:ext uri="{BB962C8B-B14F-4D97-AF65-F5344CB8AC3E}">
        <p14:creationId xmlns:p14="http://schemas.microsoft.com/office/powerpoint/2010/main" val="553643747"/>
      </p:ext>
    </p:extLst>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US" altLang="ko-KR">
                <a:ea typeface="굴림" charset="-127"/>
              </a:rPr>
              <a:t>C-SCAN</a:t>
            </a:r>
          </a:p>
        </p:txBody>
      </p:sp>
      <p:sp>
        <p:nvSpPr>
          <p:cNvPr id="14339" name="Rectangle 3"/>
          <p:cNvSpPr>
            <a:spLocks noGrp="1" noChangeArrowheads="1"/>
          </p:cNvSpPr>
          <p:nvPr>
            <p:ph type="body" idx="1"/>
          </p:nvPr>
        </p:nvSpPr>
        <p:spPr/>
        <p:txBody>
          <a:bodyPr/>
          <a:lstStyle/>
          <a:p>
            <a:pPr eaLnBrk="1" hangingPunct="1"/>
            <a:r>
              <a:rPr lang="en-US" altLang="ko-KR">
                <a:ea typeface="굴림" charset="-127"/>
              </a:rPr>
              <a:t>Provides a more uniform wait time than SCAN.</a:t>
            </a:r>
          </a:p>
          <a:p>
            <a:pPr eaLnBrk="1" hangingPunct="1"/>
            <a:r>
              <a:rPr lang="en-US" altLang="ko-KR">
                <a:ea typeface="굴림" charset="-127"/>
              </a:rPr>
              <a:t>The head moves from one end of the disk to the other. servicing requests as it goes.  When it reaches the other end, however, it immediately returns to the beginning of the disk, without servicing any requests on the return trip.</a:t>
            </a:r>
          </a:p>
          <a:p>
            <a:pPr eaLnBrk="1" hangingPunct="1"/>
            <a:r>
              <a:rPr lang="en-US" altLang="ko-KR">
                <a:ea typeface="굴림" charset="-127"/>
              </a:rPr>
              <a:t>Treats the cylinders as a circular list that wraps around from the last cylinder to the first one.</a:t>
            </a:r>
          </a:p>
        </p:txBody>
      </p:sp>
    </p:spTree>
    <p:extLst>
      <p:ext uri="{BB962C8B-B14F-4D97-AF65-F5344CB8AC3E}">
        <p14:creationId xmlns:p14="http://schemas.microsoft.com/office/powerpoint/2010/main" val="633593420"/>
      </p:ext>
    </p:extLst>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pPr algn="ctr" eaLnBrk="1" hangingPunct="1"/>
            <a:r>
              <a:rPr lang="en-US" altLang="ko-KR">
                <a:ea typeface="굴림" charset="-127"/>
              </a:rPr>
              <a:t>C-SCAN (Cont.)</a:t>
            </a:r>
            <a:endParaRPr lang="ko-KR" altLang="en-US">
              <a:ea typeface="굴림" charset="-127"/>
            </a:endParaRPr>
          </a:p>
        </p:txBody>
      </p:sp>
      <p:graphicFrame>
        <p:nvGraphicFramePr>
          <p:cNvPr id="3" name="표 2"/>
          <p:cNvGraphicFramePr>
            <a:graphicFrameLocks noGrp="1"/>
          </p:cNvGraphicFramePr>
          <p:nvPr/>
        </p:nvGraphicFramePr>
        <p:xfrm>
          <a:off x="655638" y="1173163"/>
          <a:ext cx="7872412" cy="5141913"/>
        </p:xfrm>
        <a:graphic>
          <a:graphicData uri="http://schemas.openxmlformats.org/drawingml/2006/table">
            <a:tbl>
              <a:tblPr/>
              <a:tblGrid>
                <a:gridCol w="504825">
                  <a:extLst>
                    <a:ext uri="{9D8B030D-6E8A-4147-A177-3AD203B41FA5}">
                      <a16:colId xmlns:a16="http://schemas.microsoft.com/office/drawing/2014/main" val="20000"/>
                    </a:ext>
                  </a:extLst>
                </a:gridCol>
                <a:gridCol w="690562">
                  <a:extLst>
                    <a:ext uri="{9D8B030D-6E8A-4147-A177-3AD203B41FA5}">
                      <a16:colId xmlns:a16="http://schemas.microsoft.com/office/drawing/2014/main" val="20001"/>
                    </a:ext>
                  </a:extLst>
                </a:gridCol>
                <a:gridCol w="469900">
                  <a:extLst>
                    <a:ext uri="{9D8B030D-6E8A-4147-A177-3AD203B41FA5}">
                      <a16:colId xmlns:a16="http://schemas.microsoft.com/office/drawing/2014/main" val="20002"/>
                    </a:ext>
                  </a:extLst>
                </a:gridCol>
                <a:gridCol w="393700">
                  <a:extLst>
                    <a:ext uri="{9D8B030D-6E8A-4147-A177-3AD203B41FA5}">
                      <a16:colId xmlns:a16="http://schemas.microsoft.com/office/drawing/2014/main" val="20003"/>
                    </a:ext>
                  </a:extLst>
                </a:gridCol>
                <a:gridCol w="268288">
                  <a:extLst>
                    <a:ext uri="{9D8B030D-6E8A-4147-A177-3AD203B41FA5}">
                      <a16:colId xmlns:a16="http://schemas.microsoft.com/office/drawing/2014/main" val="20004"/>
                    </a:ext>
                  </a:extLst>
                </a:gridCol>
                <a:gridCol w="749300">
                  <a:extLst>
                    <a:ext uri="{9D8B030D-6E8A-4147-A177-3AD203B41FA5}">
                      <a16:colId xmlns:a16="http://schemas.microsoft.com/office/drawing/2014/main" val="20005"/>
                    </a:ext>
                  </a:extLst>
                </a:gridCol>
                <a:gridCol w="709612">
                  <a:extLst>
                    <a:ext uri="{9D8B030D-6E8A-4147-A177-3AD203B41FA5}">
                      <a16:colId xmlns:a16="http://schemas.microsoft.com/office/drawing/2014/main" val="20006"/>
                    </a:ext>
                  </a:extLst>
                </a:gridCol>
                <a:gridCol w="287338">
                  <a:extLst>
                    <a:ext uri="{9D8B030D-6E8A-4147-A177-3AD203B41FA5}">
                      <a16:colId xmlns:a16="http://schemas.microsoft.com/office/drawing/2014/main" val="20007"/>
                    </a:ext>
                  </a:extLst>
                </a:gridCol>
                <a:gridCol w="3414712">
                  <a:extLst>
                    <a:ext uri="{9D8B030D-6E8A-4147-A177-3AD203B41FA5}">
                      <a16:colId xmlns:a16="http://schemas.microsoft.com/office/drawing/2014/main" val="20008"/>
                    </a:ext>
                  </a:extLst>
                </a:gridCol>
                <a:gridCol w="384175">
                  <a:extLst>
                    <a:ext uri="{9D8B030D-6E8A-4147-A177-3AD203B41FA5}">
                      <a16:colId xmlns:a16="http://schemas.microsoft.com/office/drawing/2014/main" val="20009"/>
                    </a:ext>
                  </a:extLst>
                </a:gridCol>
              </a:tblGrid>
              <a:tr h="706438">
                <a:tc gridSpan="10">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Queue = 98, 183, 37, 122, 14, 124, 65, 67</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Head starts at 53</a:t>
                      </a:r>
                      <a:endParaRPr kumimoji="0" lang="ko-KR" altLang="en-US" sz="1800" b="1" i="0" u="none" strike="noStrike" cap="none" normalizeH="0" baseline="0">
                        <a:ln>
                          <a:noFill/>
                        </a:ln>
                        <a:solidFill>
                          <a:srgbClr val="FFFFFF"/>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10000"/>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1"/>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2"/>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3"/>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4"/>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5"/>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6"/>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7"/>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8"/>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9"/>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10"/>
                  </a:ext>
                </a:extLst>
              </a:tr>
              <a:tr h="403225">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11"/>
                  </a:ext>
                </a:extLst>
              </a:tr>
            </a:tbl>
          </a:graphicData>
        </a:graphic>
      </p:graphicFrame>
      <p:sp>
        <p:nvSpPr>
          <p:cNvPr id="4" name="오른쪽 화살표 3"/>
          <p:cNvSpPr/>
          <p:nvPr/>
        </p:nvSpPr>
        <p:spPr bwMode="auto">
          <a:xfrm>
            <a:off x="2276649" y="2397943"/>
            <a:ext cx="513205"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600000"/>
            </a:camera>
            <a:lightRig rig="threePt" dir="t"/>
          </a:scene3d>
        </p:spPr>
        <p:txBody>
          <a:bodyPr wrap="none" anchor="ctr"/>
          <a:lstStyle/>
          <a:p>
            <a:pPr latinLnBrk="0">
              <a:defRPr/>
            </a:pPr>
            <a:endParaRPr kumimoji="0" lang="ko-KR" altLang="en-US">
              <a:ea typeface="+mn-ea"/>
            </a:endParaRPr>
          </a:p>
        </p:txBody>
      </p:sp>
      <p:sp>
        <p:nvSpPr>
          <p:cNvPr id="5" name="TextBox 4"/>
          <p:cNvSpPr txBox="1">
            <a:spLocks noChangeArrowheads="1"/>
          </p:cNvSpPr>
          <p:nvPr/>
        </p:nvSpPr>
        <p:spPr bwMode="auto">
          <a:xfrm>
            <a:off x="952500" y="1978025"/>
            <a:ext cx="401638" cy="307975"/>
          </a:xfrm>
          <a:prstGeom prst="rect">
            <a:avLst/>
          </a:prstGeom>
          <a:noFill/>
          <a:ln w="9525">
            <a:noFill/>
            <a:miter lim="800000"/>
            <a:headEnd/>
            <a:tailEnd/>
          </a:ln>
        </p:spPr>
        <p:txBody>
          <a:bodyPr wrap="none">
            <a:spAutoFit/>
          </a:bodyPr>
          <a:lstStyle/>
          <a:p>
            <a:pPr latinLnBrk="0"/>
            <a:r>
              <a:rPr kumimoji="0" lang="en-US" altLang="ko-KR" sz="1400"/>
              <a:t>14</a:t>
            </a:r>
            <a:endParaRPr kumimoji="0" lang="ko-KR" altLang="en-US" sz="1400"/>
          </a:p>
        </p:txBody>
      </p:sp>
      <p:sp>
        <p:nvSpPr>
          <p:cNvPr id="6" name="TextBox 5"/>
          <p:cNvSpPr txBox="1">
            <a:spLocks noChangeArrowheads="1"/>
          </p:cNvSpPr>
          <p:nvPr/>
        </p:nvSpPr>
        <p:spPr bwMode="auto">
          <a:xfrm>
            <a:off x="1651000" y="1978025"/>
            <a:ext cx="403225" cy="307975"/>
          </a:xfrm>
          <a:prstGeom prst="rect">
            <a:avLst/>
          </a:prstGeom>
          <a:noFill/>
          <a:ln w="9525">
            <a:noFill/>
            <a:miter lim="800000"/>
            <a:headEnd/>
            <a:tailEnd/>
          </a:ln>
        </p:spPr>
        <p:txBody>
          <a:bodyPr wrap="none">
            <a:spAutoFit/>
          </a:bodyPr>
          <a:lstStyle/>
          <a:p>
            <a:pPr latinLnBrk="0"/>
            <a:r>
              <a:rPr kumimoji="0" lang="en-US" altLang="ko-KR" sz="1400"/>
              <a:t>37</a:t>
            </a:r>
            <a:endParaRPr kumimoji="0" lang="ko-KR" altLang="en-US" sz="1400"/>
          </a:p>
        </p:txBody>
      </p:sp>
      <p:sp>
        <p:nvSpPr>
          <p:cNvPr id="7" name="TextBox 6"/>
          <p:cNvSpPr txBox="1">
            <a:spLocks noChangeArrowheads="1"/>
          </p:cNvSpPr>
          <p:nvPr/>
        </p:nvSpPr>
        <p:spPr bwMode="auto">
          <a:xfrm>
            <a:off x="512763" y="1978025"/>
            <a:ext cx="293687" cy="307975"/>
          </a:xfrm>
          <a:prstGeom prst="rect">
            <a:avLst/>
          </a:prstGeom>
          <a:noFill/>
          <a:ln w="9525">
            <a:noFill/>
            <a:miter lim="800000"/>
            <a:headEnd/>
            <a:tailEnd/>
          </a:ln>
        </p:spPr>
        <p:txBody>
          <a:bodyPr wrap="none">
            <a:spAutoFit/>
          </a:bodyPr>
          <a:lstStyle/>
          <a:p>
            <a:pPr latinLnBrk="0"/>
            <a:r>
              <a:rPr kumimoji="0" lang="en-US" altLang="ko-KR" sz="1400"/>
              <a:t>0</a:t>
            </a:r>
            <a:endParaRPr kumimoji="0" lang="ko-KR" altLang="en-US" sz="1400"/>
          </a:p>
        </p:txBody>
      </p:sp>
      <p:sp>
        <p:nvSpPr>
          <p:cNvPr id="8" name="TextBox 7"/>
          <p:cNvSpPr txBox="1">
            <a:spLocks noChangeArrowheads="1"/>
          </p:cNvSpPr>
          <p:nvPr/>
        </p:nvSpPr>
        <p:spPr bwMode="auto">
          <a:xfrm>
            <a:off x="2127250" y="1978025"/>
            <a:ext cx="403225" cy="307975"/>
          </a:xfrm>
          <a:prstGeom prst="rect">
            <a:avLst/>
          </a:prstGeom>
          <a:noFill/>
          <a:ln w="9525">
            <a:noFill/>
            <a:miter lim="800000"/>
            <a:headEnd/>
            <a:tailEnd/>
          </a:ln>
        </p:spPr>
        <p:txBody>
          <a:bodyPr wrap="none">
            <a:spAutoFit/>
          </a:bodyPr>
          <a:lstStyle/>
          <a:p>
            <a:pPr latinLnBrk="0"/>
            <a:r>
              <a:rPr kumimoji="0" lang="en-US" altLang="ko-KR" sz="1400"/>
              <a:t>53</a:t>
            </a:r>
            <a:endParaRPr kumimoji="0" lang="ko-KR" altLang="en-US" sz="1400"/>
          </a:p>
        </p:txBody>
      </p:sp>
      <p:sp>
        <p:nvSpPr>
          <p:cNvPr id="9" name="TextBox 8"/>
          <p:cNvSpPr txBox="1">
            <a:spLocks noChangeArrowheads="1"/>
          </p:cNvSpPr>
          <p:nvPr/>
        </p:nvSpPr>
        <p:spPr bwMode="auto">
          <a:xfrm>
            <a:off x="2519363" y="1978025"/>
            <a:ext cx="403225" cy="307975"/>
          </a:xfrm>
          <a:prstGeom prst="rect">
            <a:avLst/>
          </a:prstGeom>
          <a:noFill/>
          <a:ln w="9525">
            <a:noFill/>
            <a:miter lim="800000"/>
            <a:headEnd/>
            <a:tailEnd/>
          </a:ln>
        </p:spPr>
        <p:txBody>
          <a:bodyPr wrap="none">
            <a:spAutoFit/>
          </a:bodyPr>
          <a:lstStyle/>
          <a:p>
            <a:pPr latinLnBrk="0"/>
            <a:r>
              <a:rPr kumimoji="0" lang="en-US" altLang="ko-KR" sz="1400"/>
              <a:t>65</a:t>
            </a:r>
            <a:endParaRPr kumimoji="0" lang="ko-KR" altLang="en-US" sz="1400"/>
          </a:p>
        </p:txBody>
      </p:sp>
      <p:sp>
        <p:nvSpPr>
          <p:cNvPr id="10" name="TextBox 9"/>
          <p:cNvSpPr txBox="1">
            <a:spLocks noChangeArrowheads="1"/>
          </p:cNvSpPr>
          <p:nvPr/>
        </p:nvSpPr>
        <p:spPr bwMode="auto">
          <a:xfrm>
            <a:off x="2771775" y="1978025"/>
            <a:ext cx="401638" cy="307975"/>
          </a:xfrm>
          <a:prstGeom prst="rect">
            <a:avLst/>
          </a:prstGeom>
          <a:noFill/>
          <a:ln w="9525">
            <a:noFill/>
            <a:miter lim="800000"/>
            <a:headEnd/>
            <a:tailEnd/>
          </a:ln>
        </p:spPr>
        <p:txBody>
          <a:bodyPr wrap="none">
            <a:spAutoFit/>
          </a:bodyPr>
          <a:lstStyle/>
          <a:p>
            <a:pPr latinLnBrk="0"/>
            <a:r>
              <a:rPr kumimoji="0" lang="en-US" altLang="ko-KR" sz="1400"/>
              <a:t>67</a:t>
            </a:r>
            <a:endParaRPr kumimoji="0" lang="ko-KR" altLang="en-US" sz="1400"/>
          </a:p>
        </p:txBody>
      </p:sp>
      <p:sp>
        <p:nvSpPr>
          <p:cNvPr id="11" name="TextBox 10"/>
          <p:cNvSpPr txBox="1">
            <a:spLocks noChangeArrowheads="1"/>
          </p:cNvSpPr>
          <p:nvPr/>
        </p:nvSpPr>
        <p:spPr bwMode="auto">
          <a:xfrm>
            <a:off x="3527425" y="1978025"/>
            <a:ext cx="401638" cy="307975"/>
          </a:xfrm>
          <a:prstGeom prst="rect">
            <a:avLst/>
          </a:prstGeom>
          <a:noFill/>
          <a:ln w="9525">
            <a:noFill/>
            <a:miter lim="800000"/>
            <a:headEnd/>
            <a:tailEnd/>
          </a:ln>
        </p:spPr>
        <p:txBody>
          <a:bodyPr wrap="none">
            <a:spAutoFit/>
          </a:bodyPr>
          <a:lstStyle/>
          <a:p>
            <a:pPr latinLnBrk="0"/>
            <a:r>
              <a:rPr kumimoji="0" lang="en-US" altLang="ko-KR" sz="1400"/>
              <a:t>98</a:t>
            </a:r>
            <a:endParaRPr kumimoji="0" lang="ko-KR" altLang="en-US" sz="1400"/>
          </a:p>
        </p:txBody>
      </p:sp>
      <p:sp>
        <p:nvSpPr>
          <p:cNvPr id="12" name="TextBox 11"/>
          <p:cNvSpPr txBox="1">
            <a:spLocks noChangeArrowheads="1"/>
          </p:cNvSpPr>
          <p:nvPr/>
        </p:nvSpPr>
        <p:spPr bwMode="auto">
          <a:xfrm>
            <a:off x="4189413" y="1978025"/>
            <a:ext cx="511175" cy="307975"/>
          </a:xfrm>
          <a:prstGeom prst="rect">
            <a:avLst/>
          </a:prstGeom>
          <a:noFill/>
          <a:ln w="9525">
            <a:noFill/>
            <a:miter lim="800000"/>
            <a:headEnd/>
            <a:tailEnd/>
          </a:ln>
        </p:spPr>
        <p:txBody>
          <a:bodyPr wrap="none">
            <a:spAutoFit/>
          </a:bodyPr>
          <a:lstStyle/>
          <a:p>
            <a:pPr latinLnBrk="0"/>
            <a:r>
              <a:rPr kumimoji="0" lang="en-US" altLang="ko-KR" sz="1400"/>
              <a:t>122</a:t>
            </a:r>
            <a:endParaRPr kumimoji="0" lang="ko-KR" altLang="en-US" sz="1400"/>
          </a:p>
        </p:txBody>
      </p:sp>
      <p:sp>
        <p:nvSpPr>
          <p:cNvPr id="13" name="TextBox 12"/>
          <p:cNvSpPr txBox="1">
            <a:spLocks noChangeArrowheads="1"/>
          </p:cNvSpPr>
          <p:nvPr/>
        </p:nvSpPr>
        <p:spPr bwMode="auto">
          <a:xfrm>
            <a:off x="4478338" y="1978025"/>
            <a:ext cx="512762" cy="307975"/>
          </a:xfrm>
          <a:prstGeom prst="rect">
            <a:avLst/>
          </a:prstGeom>
          <a:noFill/>
          <a:ln w="9525">
            <a:noFill/>
            <a:miter lim="800000"/>
            <a:headEnd/>
            <a:tailEnd/>
          </a:ln>
        </p:spPr>
        <p:txBody>
          <a:bodyPr wrap="none">
            <a:spAutoFit/>
          </a:bodyPr>
          <a:lstStyle/>
          <a:p>
            <a:pPr latinLnBrk="0"/>
            <a:r>
              <a:rPr kumimoji="0" lang="en-US" altLang="ko-KR" sz="1400"/>
              <a:t>124</a:t>
            </a:r>
            <a:endParaRPr kumimoji="0" lang="ko-KR" altLang="en-US" sz="1400"/>
          </a:p>
        </p:txBody>
      </p:sp>
      <p:sp>
        <p:nvSpPr>
          <p:cNvPr id="14" name="TextBox 13"/>
          <p:cNvSpPr txBox="1">
            <a:spLocks noChangeArrowheads="1"/>
          </p:cNvSpPr>
          <p:nvPr/>
        </p:nvSpPr>
        <p:spPr bwMode="auto">
          <a:xfrm>
            <a:off x="7885113" y="1978025"/>
            <a:ext cx="511175" cy="307975"/>
          </a:xfrm>
          <a:prstGeom prst="rect">
            <a:avLst/>
          </a:prstGeom>
          <a:noFill/>
          <a:ln w="9525">
            <a:noFill/>
            <a:miter lim="800000"/>
            <a:headEnd/>
            <a:tailEnd/>
          </a:ln>
        </p:spPr>
        <p:txBody>
          <a:bodyPr wrap="none">
            <a:spAutoFit/>
          </a:bodyPr>
          <a:lstStyle/>
          <a:p>
            <a:pPr latinLnBrk="0"/>
            <a:r>
              <a:rPr kumimoji="0" lang="en-US" altLang="ko-KR" sz="1400"/>
              <a:t>183</a:t>
            </a:r>
            <a:endParaRPr kumimoji="0" lang="ko-KR" altLang="en-US" sz="1400"/>
          </a:p>
        </p:txBody>
      </p:sp>
      <p:sp>
        <p:nvSpPr>
          <p:cNvPr id="15" name="TextBox 14"/>
          <p:cNvSpPr txBox="1">
            <a:spLocks noChangeArrowheads="1"/>
          </p:cNvSpPr>
          <p:nvPr/>
        </p:nvSpPr>
        <p:spPr bwMode="auto">
          <a:xfrm>
            <a:off x="8267700" y="1978025"/>
            <a:ext cx="511175" cy="307975"/>
          </a:xfrm>
          <a:prstGeom prst="rect">
            <a:avLst/>
          </a:prstGeom>
          <a:noFill/>
          <a:ln w="9525">
            <a:noFill/>
            <a:miter lim="800000"/>
            <a:headEnd/>
            <a:tailEnd/>
          </a:ln>
        </p:spPr>
        <p:txBody>
          <a:bodyPr wrap="none">
            <a:spAutoFit/>
          </a:bodyPr>
          <a:lstStyle/>
          <a:p>
            <a:pPr latinLnBrk="0"/>
            <a:r>
              <a:rPr kumimoji="0" lang="en-US" altLang="ko-KR" sz="1400"/>
              <a:t>199</a:t>
            </a:r>
            <a:endParaRPr kumimoji="0" lang="ko-KR" altLang="en-US" sz="1400"/>
          </a:p>
        </p:txBody>
      </p:sp>
      <p:sp>
        <p:nvSpPr>
          <p:cNvPr id="16" name="오른쪽 화살표 15"/>
          <p:cNvSpPr/>
          <p:nvPr/>
        </p:nvSpPr>
        <p:spPr bwMode="auto">
          <a:xfrm>
            <a:off x="2621880" y="2799158"/>
            <a:ext cx="466550"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300000"/>
            </a:camera>
            <a:lightRig rig="threePt" dir="t"/>
          </a:scene3d>
        </p:spPr>
        <p:txBody>
          <a:bodyPr wrap="none" anchor="ctr"/>
          <a:lstStyle/>
          <a:p>
            <a:pPr latinLnBrk="0">
              <a:defRPr/>
            </a:pPr>
            <a:endParaRPr kumimoji="0" lang="ko-KR" altLang="en-US">
              <a:ea typeface="+mn-ea"/>
            </a:endParaRPr>
          </a:p>
        </p:txBody>
      </p:sp>
      <p:sp>
        <p:nvSpPr>
          <p:cNvPr id="17" name="오른쪽 화살표 16"/>
          <p:cNvSpPr/>
          <p:nvPr/>
        </p:nvSpPr>
        <p:spPr bwMode="auto">
          <a:xfrm>
            <a:off x="2948451" y="3219040"/>
            <a:ext cx="849107"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9799999"/>
            </a:camera>
            <a:lightRig rig="threePt" dir="t"/>
          </a:scene3d>
        </p:spPr>
        <p:txBody>
          <a:bodyPr wrap="none" anchor="ctr"/>
          <a:lstStyle/>
          <a:p>
            <a:pPr latinLnBrk="0">
              <a:defRPr/>
            </a:pPr>
            <a:endParaRPr kumimoji="0" lang="ko-KR" altLang="en-US">
              <a:ea typeface="+mn-ea"/>
            </a:endParaRPr>
          </a:p>
        </p:txBody>
      </p:sp>
      <p:sp>
        <p:nvSpPr>
          <p:cNvPr id="18" name="오른쪽 화살표 17"/>
          <p:cNvSpPr/>
          <p:nvPr/>
        </p:nvSpPr>
        <p:spPr bwMode="auto">
          <a:xfrm>
            <a:off x="3713561" y="3620255"/>
            <a:ext cx="765134"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0100000"/>
            </a:camera>
            <a:lightRig rig="threePt" dir="t"/>
          </a:scene3d>
        </p:spPr>
        <p:txBody>
          <a:bodyPr wrap="none" anchor="ctr"/>
          <a:lstStyle/>
          <a:p>
            <a:pPr latinLnBrk="0">
              <a:defRPr/>
            </a:pPr>
            <a:endParaRPr kumimoji="0" lang="ko-KR" altLang="en-US">
              <a:ea typeface="+mn-ea"/>
            </a:endParaRPr>
          </a:p>
        </p:txBody>
      </p:sp>
      <p:sp>
        <p:nvSpPr>
          <p:cNvPr id="21" name="오른쪽 화살표 20"/>
          <p:cNvSpPr/>
          <p:nvPr/>
        </p:nvSpPr>
        <p:spPr bwMode="auto">
          <a:xfrm>
            <a:off x="4338711" y="4012130"/>
            <a:ext cx="513207"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300000"/>
            </a:camera>
            <a:lightRig rig="threePt" dir="t"/>
          </a:scene3d>
        </p:spPr>
        <p:txBody>
          <a:bodyPr wrap="none" anchor="ctr"/>
          <a:lstStyle/>
          <a:p>
            <a:pPr latinLnBrk="0">
              <a:defRPr/>
            </a:pPr>
            <a:endParaRPr kumimoji="0" lang="ko-KR" altLang="en-US">
              <a:ea typeface="+mn-ea"/>
            </a:endParaRPr>
          </a:p>
        </p:txBody>
      </p:sp>
      <p:sp>
        <p:nvSpPr>
          <p:cNvPr id="22" name="오른쪽 화살표 21"/>
          <p:cNvSpPr/>
          <p:nvPr/>
        </p:nvSpPr>
        <p:spPr bwMode="auto">
          <a:xfrm>
            <a:off x="4749256" y="4422693"/>
            <a:ext cx="3405695"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1240000"/>
            </a:camera>
            <a:lightRig rig="threePt" dir="t"/>
          </a:scene3d>
        </p:spPr>
        <p:txBody>
          <a:bodyPr wrap="none" anchor="ctr"/>
          <a:lstStyle/>
          <a:p>
            <a:pPr latinLnBrk="0">
              <a:defRPr/>
            </a:pPr>
            <a:endParaRPr kumimoji="0" lang="ko-KR" altLang="en-US">
              <a:ea typeface="+mn-ea"/>
            </a:endParaRPr>
          </a:p>
        </p:txBody>
      </p:sp>
      <p:sp>
        <p:nvSpPr>
          <p:cNvPr id="23" name="오른쪽 화살표 22"/>
          <p:cNvSpPr/>
          <p:nvPr/>
        </p:nvSpPr>
        <p:spPr bwMode="auto">
          <a:xfrm>
            <a:off x="8089617" y="4814568"/>
            <a:ext cx="513207"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600000"/>
            </a:camera>
            <a:lightRig rig="threePt" dir="t"/>
          </a:scene3d>
        </p:spPr>
        <p:txBody>
          <a:bodyPr wrap="none" anchor="ctr"/>
          <a:lstStyle/>
          <a:p>
            <a:pPr latinLnBrk="0">
              <a:defRPr/>
            </a:pPr>
            <a:endParaRPr kumimoji="0" lang="ko-KR" altLang="en-US">
              <a:ea typeface="+mn-ea"/>
            </a:endParaRPr>
          </a:p>
        </p:txBody>
      </p:sp>
      <p:sp>
        <p:nvSpPr>
          <p:cNvPr id="24" name="오른쪽 화살표 23"/>
          <p:cNvSpPr/>
          <p:nvPr/>
        </p:nvSpPr>
        <p:spPr bwMode="auto">
          <a:xfrm>
            <a:off x="662475" y="5243783"/>
            <a:ext cx="7875037"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0920000"/>
            </a:camera>
            <a:lightRig rig="threePt" dir="t"/>
          </a:scene3d>
        </p:spPr>
        <p:txBody>
          <a:bodyPr wrap="none" anchor="ctr"/>
          <a:lstStyle/>
          <a:p>
            <a:pPr latinLnBrk="0">
              <a:defRPr/>
            </a:pPr>
            <a:endParaRPr kumimoji="0" lang="ko-KR" altLang="en-US">
              <a:ea typeface="+mn-ea"/>
            </a:endParaRPr>
          </a:p>
        </p:txBody>
      </p:sp>
      <p:sp>
        <p:nvSpPr>
          <p:cNvPr id="25" name="오른쪽 화살표 24"/>
          <p:cNvSpPr/>
          <p:nvPr/>
        </p:nvSpPr>
        <p:spPr bwMode="auto">
          <a:xfrm>
            <a:off x="597133" y="5635662"/>
            <a:ext cx="634507"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9499999"/>
            </a:camera>
            <a:lightRig rig="threePt" dir="t"/>
          </a:scene3d>
        </p:spPr>
        <p:txBody>
          <a:bodyPr wrap="none" anchor="ctr"/>
          <a:lstStyle/>
          <a:p>
            <a:pPr latinLnBrk="0">
              <a:defRPr/>
            </a:pPr>
            <a:endParaRPr kumimoji="0" lang="ko-KR" altLang="en-US">
              <a:ea typeface="+mn-ea"/>
            </a:endParaRPr>
          </a:p>
        </p:txBody>
      </p:sp>
      <p:sp>
        <p:nvSpPr>
          <p:cNvPr id="26" name="오른쪽 화살표 25"/>
          <p:cNvSpPr/>
          <p:nvPr/>
        </p:nvSpPr>
        <p:spPr bwMode="auto">
          <a:xfrm>
            <a:off x="1128983" y="6027555"/>
            <a:ext cx="765134"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9799999"/>
            </a:camera>
            <a:lightRig rig="threePt" dir="t"/>
          </a:scene3d>
        </p:spPr>
        <p:txBody>
          <a:bodyPr wrap="none" anchor="ctr"/>
          <a:lstStyle/>
          <a:p>
            <a:pPr latinLnBrk="0">
              <a:defRPr/>
            </a:pPr>
            <a:endParaRPr kumimoji="0" lang="ko-KR" altLang="en-US">
              <a:ea typeface="+mn-ea"/>
            </a:endParaRPr>
          </a:p>
        </p:txBody>
      </p:sp>
      <p:sp>
        <p:nvSpPr>
          <p:cNvPr id="27" name="타원 26"/>
          <p:cNvSpPr>
            <a:spLocks noChangeArrowheads="1"/>
          </p:cNvSpPr>
          <p:nvPr/>
        </p:nvSpPr>
        <p:spPr bwMode="auto">
          <a:xfrm>
            <a:off x="2584450" y="2555875"/>
            <a:ext cx="279400" cy="280988"/>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1</a:t>
            </a:r>
            <a:endParaRPr kumimoji="0" lang="ko-KR" altLang="en-US" sz="1400">
              <a:solidFill>
                <a:srgbClr val="FF0000"/>
              </a:solidFill>
            </a:endParaRPr>
          </a:p>
        </p:txBody>
      </p:sp>
      <p:sp>
        <p:nvSpPr>
          <p:cNvPr id="28" name="타원 27"/>
          <p:cNvSpPr>
            <a:spLocks noChangeArrowheads="1"/>
          </p:cNvSpPr>
          <p:nvPr/>
        </p:nvSpPr>
        <p:spPr bwMode="auto">
          <a:xfrm>
            <a:off x="3592513" y="3368675"/>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3</a:t>
            </a:r>
            <a:endParaRPr kumimoji="0" lang="ko-KR" altLang="en-US" sz="1400">
              <a:solidFill>
                <a:srgbClr val="FF0000"/>
              </a:solidFill>
            </a:endParaRPr>
          </a:p>
        </p:txBody>
      </p:sp>
      <p:sp>
        <p:nvSpPr>
          <p:cNvPr id="29" name="타원 28"/>
          <p:cNvSpPr>
            <a:spLocks noChangeArrowheads="1"/>
          </p:cNvSpPr>
          <p:nvPr/>
        </p:nvSpPr>
        <p:spPr bwMode="auto">
          <a:xfrm>
            <a:off x="4310063" y="3751263"/>
            <a:ext cx="280987"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4</a:t>
            </a:r>
            <a:endParaRPr kumimoji="0" lang="ko-KR" altLang="en-US" sz="1400">
              <a:solidFill>
                <a:srgbClr val="FF0000"/>
              </a:solidFill>
            </a:endParaRPr>
          </a:p>
        </p:txBody>
      </p:sp>
      <p:sp>
        <p:nvSpPr>
          <p:cNvPr id="30" name="타원 29"/>
          <p:cNvSpPr>
            <a:spLocks noChangeArrowheads="1"/>
          </p:cNvSpPr>
          <p:nvPr/>
        </p:nvSpPr>
        <p:spPr bwMode="auto">
          <a:xfrm>
            <a:off x="2836863" y="2957513"/>
            <a:ext cx="279400"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2</a:t>
            </a:r>
            <a:endParaRPr kumimoji="0" lang="ko-KR" altLang="en-US" sz="1400">
              <a:solidFill>
                <a:srgbClr val="FF0000"/>
              </a:solidFill>
            </a:endParaRPr>
          </a:p>
        </p:txBody>
      </p:sp>
      <p:sp>
        <p:nvSpPr>
          <p:cNvPr id="31" name="타원 30"/>
          <p:cNvSpPr>
            <a:spLocks noChangeArrowheads="1"/>
          </p:cNvSpPr>
          <p:nvPr/>
        </p:nvSpPr>
        <p:spPr bwMode="auto">
          <a:xfrm>
            <a:off x="4600575" y="4160838"/>
            <a:ext cx="279400"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5</a:t>
            </a:r>
            <a:endParaRPr kumimoji="0" lang="ko-KR" altLang="en-US" sz="1400">
              <a:solidFill>
                <a:srgbClr val="FF0000"/>
              </a:solidFill>
            </a:endParaRPr>
          </a:p>
        </p:txBody>
      </p:sp>
      <p:sp>
        <p:nvSpPr>
          <p:cNvPr id="32" name="타원 31"/>
          <p:cNvSpPr>
            <a:spLocks noChangeArrowheads="1"/>
          </p:cNvSpPr>
          <p:nvPr/>
        </p:nvSpPr>
        <p:spPr bwMode="auto">
          <a:xfrm>
            <a:off x="8005763" y="4562475"/>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6</a:t>
            </a:r>
            <a:endParaRPr kumimoji="0" lang="ko-KR" altLang="en-US" sz="1400">
              <a:solidFill>
                <a:srgbClr val="FF0000"/>
              </a:solidFill>
            </a:endParaRPr>
          </a:p>
        </p:txBody>
      </p:sp>
      <p:sp>
        <p:nvSpPr>
          <p:cNvPr id="33" name="타원 32"/>
          <p:cNvSpPr>
            <a:spLocks noChangeArrowheads="1"/>
          </p:cNvSpPr>
          <p:nvPr/>
        </p:nvSpPr>
        <p:spPr bwMode="auto">
          <a:xfrm>
            <a:off x="8378825" y="4964113"/>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7</a:t>
            </a:r>
            <a:endParaRPr kumimoji="0" lang="ko-KR" altLang="en-US" sz="1400">
              <a:solidFill>
                <a:srgbClr val="FF0000"/>
              </a:solidFill>
            </a:endParaRPr>
          </a:p>
        </p:txBody>
      </p:sp>
      <p:sp>
        <p:nvSpPr>
          <p:cNvPr id="34" name="타원 33"/>
          <p:cNvSpPr>
            <a:spLocks noChangeArrowheads="1"/>
          </p:cNvSpPr>
          <p:nvPr/>
        </p:nvSpPr>
        <p:spPr bwMode="auto">
          <a:xfrm>
            <a:off x="512763" y="5327650"/>
            <a:ext cx="280987"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8</a:t>
            </a:r>
            <a:endParaRPr kumimoji="0" lang="ko-KR" altLang="en-US" sz="1400">
              <a:solidFill>
                <a:srgbClr val="FF0000"/>
              </a:solidFill>
            </a:endParaRPr>
          </a:p>
        </p:txBody>
      </p:sp>
      <p:sp>
        <p:nvSpPr>
          <p:cNvPr id="35" name="타원 34"/>
          <p:cNvSpPr>
            <a:spLocks noChangeArrowheads="1"/>
          </p:cNvSpPr>
          <p:nvPr/>
        </p:nvSpPr>
        <p:spPr bwMode="auto">
          <a:xfrm>
            <a:off x="1017588" y="5794375"/>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9</a:t>
            </a:r>
            <a:endParaRPr kumimoji="0" lang="ko-KR" altLang="en-US" sz="1400">
              <a:solidFill>
                <a:srgbClr val="FF0000"/>
              </a:solidFill>
            </a:endParaRPr>
          </a:p>
        </p:txBody>
      </p:sp>
      <p:sp>
        <p:nvSpPr>
          <p:cNvPr id="36" name="타원 35"/>
          <p:cNvSpPr>
            <a:spLocks noChangeArrowheads="1"/>
          </p:cNvSpPr>
          <p:nvPr/>
        </p:nvSpPr>
        <p:spPr bwMode="auto">
          <a:xfrm>
            <a:off x="1708150" y="6157913"/>
            <a:ext cx="279400"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10</a:t>
            </a:r>
            <a:endParaRPr kumimoji="0" lang="ko-KR" altLang="en-US" sz="1400">
              <a:solidFill>
                <a:srgbClr val="FF0000"/>
              </a:solidFill>
            </a:endParaRPr>
          </a:p>
        </p:txBody>
      </p:sp>
      <p:cxnSp>
        <p:nvCxnSpPr>
          <p:cNvPr id="38" name="직선 화살표 연결선 37"/>
          <p:cNvCxnSpPr>
            <a:cxnSpLocks noChangeShapeType="1"/>
            <a:stCxn id="27" idx="0"/>
            <a:endCxn id="9" idx="2"/>
          </p:cNvCxnSpPr>
          <p:nvPr/>
        </p:nvCxnSpPr>
        <p:spPr bwMode="auto">
          <a:xfrm rot="16200000" flipV="1">
            <a:off x="2587625" y="2419350"/>
            <a:ext cx="269875" cy="3175"/>
          </a:xfrm>
          <a:prstGeom prst="straightConnector1">
            <a:avLst/>
          </a:prstGeom>
          <a:noFill/>
          <a:ln w="12700" algn="ctr">
            <a:solidFill>
              <a:schemeClr val="accent2"/>
            </a:solidFill>
            <a:round/>
            <a:headEnd type="none" w="sm" len="sm"/>
            <a:tailEnd type="arrow" w="med" len="med"/>
          </a:ln>
        </p:spPr>
      </p:cxnSp>
      <p:cxnSp>
        <p:nvCxnSpPr>
          <p:cNvPr id="40" name="직선 화살표 연결선 39"/>
          <p:cNvCxnSpPr>
            <a:cxnSpLocks noChangeShapeType="1"/>
            <a:stCxn id="30" idx="0"/>
            <a:endCxn id="10" idx="2"/>
          </p:cNvCxnSpPr>
          <p:nvPr/>
        </p:nvCxnSpPr>
        <p:spPr bwMode="auto">
          <a:xfrm rot="16200000" flipV="1">
            <a:off x="2638425" y="2619375"/>
            <a:ext cx="671513" cy="4763"/>
          </a:xfrm>
          <a:prstGeom prst="straightConnector1">
            <a:avLst/>
          </a:prstGeom>
          <a:noFill/>
          <a:ln w="12700" algn="ctr">
            <a:solidFill>
              <a:schemeClr val="accent2"/>
            </a:solidFill>
            <a:round/>
            <a:headEnd type="none" w="sm" len="sm"/>
            <a:tailEnd type="arrow" w="med" len="med"/>
          </a:ln>
        </p:spPr>
      </p:cxnSp>
      <p:cxnSp>
        <p:nvCxnSpPr>
          <p:cNvPr id="42" name="직선 화살표 연결선 41"/>
          <p:cNvCxnSpPr>
            <a:cxnSpLocks noChangeShapeType="1"/>
            <a:stCxn id="28" idx="0"/>
            <a:endCxn id="11" idx="2"/>
          </p:cNvCxnSpPr>
          <p:nvPr/>
        </p:nvCxnSpPr>
        <p:spPr bwMode="auto">
          <a:xfrm rot="16200000" flipV="1">
            <a:off x="3189288" y="2825750"/>
            <a:ext cx="1082675" cy="3175"/>
          </a:xfrm>
          <a:prstGeom prst="straightConnector1">
            <a:avLst/>
          </a:prstGeom>
          <a:noFill/>
          <a:ln w="12700" algn="ctr">
            <a:solidFill>
              <a:schemeClr val="accent2"/>
            </a:solidFill>
            <a:round/>
            <a:headEnd type="none" w="sm" len="sm"/>
            <a:tailEnd type="arrow" w="med" len="med"/>
          </a:ln>
        </p:spPr>
      </p:cxnSp>
      <p:cxnSp>
        <p:nvCxnSpPr>
          <p:cNvPr id="44" name="직선 화살표 연결선 43"/>
          <p:cNvCxnSpPr>
            <a:cxnSpLocks noChangeShapeType="1"/>
            <a:stCxn id="29" idx="0"/>
            <a:endCxn id="12" idx="2"/>
          </p:cNvCxnSpPr>
          <p:nvPr/>
        </p:nvCxnSpPr>
        <p:spPr bwMode="auto">
          <a:xfrm rot="16200000" flipV="1">
            <a:off x="3715543" y="3015457"/>
            <a:ext cx="1465263" cy="6350"/>
          </a:xfrm>
          <a:prstGeom prst="straightConnector1">
            <a:avLst/>
          </a:prstGeom>
          <a:noFill/>
          <a:ln w="12700" algn="ctr">
            <a:solidFill>
              <a:schemeClr val="accent2"/>
            </a:solidFill>
            <a:round/>
            <a:headEnd type="none" w="sm" len="sm"/>
            <a:tailEnd type="arrow" w="med" len="med"/>
          </a:ln>
        </p:spPr>
      </p:cxnSp>
      <p:cxnSp>
        <p:nvCxnSpPr>
          <p:cNvPr id="46" name="직선 화살표 연결선 45"/>
          <p:cNvCxnSpPr>
            <a:cxnSpLocks noChangeShapeType="1"/>
            <a:stCxn id="31" idx="0"/>
            <a:endCxn id="13" idx="2"/>
          </p:cNvCxnSpPr>
          <p:nvPr/>
        </p:nvCxnSpPr>
        <p:spPr bwMode="auto">
          <a:xfrm rot="16200000" flipV="1">
            <a:off x="3799681" y="3220244"/>
            <a:ext cx="1874838" cy="6350"/>
          </a:xfrm>
          <a:prstGeom prst="straightConnector1">
            <a:avLst/>
          </a:prstGeom>
          <a:noFill/>
          <a:ln w="12700" algn="ctr">
            <a:solidFill>
              <a:schemeClr val="accent2"/>
            </a:solidFill>
            <a:round/>
            <a:headEnd type="none" w="sm" len="sm"/>
            <a:tailEnd type="arrow" w="med" len="med"/>
          </a:ln>
        </p:spPr>
      </p:cxnSp>
      <p:cxnSp>
        <p:nvCxnSpPr>
          <p:cNvPr id="50" name="직선 화살표 연결선 49"/>
          <p:cNvCxnSpPr>
            <a:cxnSpLocks noChangeShapeType="1"/>
            <a:stCxn id="32" idx="0"/>
            <a:endCxn id="14" idx="2"/>
          </p:cNvCxnSpPr>
          <p:nvPr/>
        </p:nvCxnSpPr>
        <p:spPr bwMode="auto">
          <a:xfrm rot="16200000" flipV="1">
            <a:off x="7004844" y="3421856"/>
            <a:ext cx="2276475" cy="4763"/>
          </a:xfrm>
          <a:prstGeom prst="straightConnector1">
            <a:avLst/>
          </a:prstGeom>
          <a:noFill/>
          <a:ln w="12700" algn="ctr">
            <a:solidFill>
              <a:schemeClr val="accent2"/>
            </a:solidFill>
            <a:round/>
            <a:headEnd type="none" w="sm" len="sm"/>
            <a:tailEnd type="arrow" w="med" len="med"/>
          </a:ln>
        </p:spPr>
      </p:cxnSp>
      <p:cxnSp>
        <p:nvCxnSpPr>
          <p:cNvPr id="52" name="직선 화살표 연결선 51"/>
          <p:cNvCxnSpPr>
            <a:cxnSpLocks noChangeShapeType="1"/>
            <a:stCxn id="33" idx="0"/>
            <a:endCxn id="15" idx="2"/>
          </p:cNvCxnSpPr>
          <p:nvPr/>
        </p:nvCxnSpPr>
        <p:spPr bwMode="auto">
          <a:xfrm rot="5400000" flipH="1" flipV="1">
            <a:off x="7181850" y="3622675"/>
            <a:ext cx="2678113" cy="4763"/>
          </a:xfrm>
          <a:prstGeom prst="straightConnector1">
            <a:avLst/>
          </a:prstGeom>
          <a:noFill/>
          <a:ln w="12700" algn="ctr">
            <a:solidFill>
              <a:schemeClr val="accent2"/>
            </a:solidFill>
            <a:round/>
            <a:headEnd type="none" w="sm" len="sm"/>
            <a:tailEnd type="arrow" w="med" len="med"/>
          </a:ln>
        </p:spPr>
      </p:cxnSp>
      <p:cxnSp>
        <p:nvCxnSpPr>
          <p:cNvPr id="54" name="직선 화살표 연결선 53"/>
          <p:cNvCxnSpPr>
            <a:cxnSpLocks noChangeShapeType="1"/>
            <a:stCxn id="34" idx="0"/>
            <a:endCxn id="7" idx="2"/>
          </p:cNvCxnSpPr>
          <p:nvPr/>
        </p:nvCxnSpPr>
        <p:spPr bwMode="auto">
          <a:xfrm rot="5400000" flipH="1" flipV="1">
            <a:off x="-864393" y="3802856"/>
            <a:ext cx="3041650" cy="7937"/>
          </a:xfrm>
          <a:prstGeom prst="straightConnector1">
            <a:avLst/>
          </a:prstGeom>
          <a:noFill/>
          <a:ln w="12700" algn="ctr">
            <a:solidFill>
              <a:schemeClr val="accent2"/>
            </a:solidFill>
            <a:round/>
            <a:headEnd type="none" w="sm" len="sm"/>
            <a:tailEnd type="arrow" w="med" len="med"/>
          </a:ln>
        </p:spPr>
      </p:cxnSp>
      <p:cxnSp>
        <p:nvCxnSpPr>
          <p:cNvPr id="56" name="직선 화살표 연결선 55"/>
          <p:cNvCxnSpPr>
            <a:cxnSpLocks noChangeShapeType="1"/>
            <a:stCxn id="35" idx="0"/>
            <a:endCxn id="5" idx="2"/>
          </p:cNvCxnSpPr>
          <p:nvPr/>
        </p:nvCxnSpPr>
        <p:spPr bwMode="auto">
          <a:xfrm rot="16200000" flipV="1">
            <a:off x="-599281" y="4037806"/>
            <a:ext cx="3508375" cy="4763"/>
          </a:xfrm>
          <a:prstGeom prst="straightConnector1">
            <a:avLst/>
          </a:prstGeom>
          <a:noFill/>
          <a:ln w="12700" algn="ctr">
            <a:solidFill>
              <a:schemeClr val="accent2"/>
            </a:solidFill>
            <a:round/>
            <a:headEnd type="none" w="sm" len="sm"/>
            <a:tailEnd type="arrow" w="med" len="med"/>
          </a:ln>
        </p:spPr>
      </p:cxnSp>
      <p:cxnSp>
        <p:nvCxnSpPr>
          <p:cNvPr id="58" name="직선 화살표 연결선 57"/>
          <p:cNvCxnSpPr>
            <a:cxnSpLocks noChangeShapeType="1"/>
            <a:stCxn id="36" idx="0"/>
            <a:endCxn id="6" idx="2"/>
          </p:cNvCxnSpPr>
          <p:nvPr/>
        </p:nvCxnSpPr>
        <p:spPr bwMode="auto">
          <a:xfrm rot="5400000" flipH="1" flipV="1">
            <a:off x="-85725" y="4219575"/>
            <a:ext cx="3871913" cy="4763"/>
          </a:xfrm>
          <a:prstGeom prst="straightConnector1">
            <a:avLst/>
          </a:prstGeom>
          <a:noFill/>
          <a:ln w="12700" algn="ctr">
            <a:solidFill>
              <a:schemeClr val="accent2"/>
            </a:solidFill>
            <a:round/>
            <a:headEnd type="none" w="sm" len="sm"/>
            <a:tailEnd type="arrow" w="med" len="med"/>
          </a:ln>
        </p:spPr>
      </p:cxnSp>
    </p:spTree>
    <p:extLst>
      <p:ext uri="{BB962C8B-B14F-4D97-AF65-F5344CB8AC3E}">
        <p14:creationId xmlns:p14="http://schemas.microsoft.com/office/powerpoint/2010/main" val="55781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par>
                          <p:cTn id="11" fill="hold">
                            <p:stCondLst>
                              <p:cond delay="55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050"/>
                            </p:stCondLst>
                            <p:childTnLst>
                              <p:par>
                                <p:cTn id="16" presetID="39" presetClass="entr" presetSubtype="0" accel="100000"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27"/>
                                        </p:tgtEl>
                                        <p:attrNameLst>
                                          <p:attrName>ppt_y</p:attrName>
                                        </p:attrNameLst>
                                      </p:cBhvr>
                                      <p:tavLst>
                                        <p:tav tm="0">
                                          <p:val>
                                            <p:strVal val="#ppt_y"/>
                                          </p:val>
                                        </p:tav>
                                        <p:tav tm="100000">
                                          <p:val>
                                            <p:strVal val="#ppt_y"/>
                                          </p:val>
                                        </p:tav>
                                      </p:tavLst>
                                    </p:anim>
                                  </p:childTnLst>
                                </p:cTn>
                              </p:par>
                            </p:childTnLst>
                          </p:cTn>
                        </p:par>
                        <p:par>
                          <p:cTn id="22" fill="hold">
                            <p:stCondLst>
                              <p:cond delay="1550"/>
                            </p:stCondLst>
                            <p:childTnLst>
                              <p:par>
                                <p:cTn id="23" presetID="22" presetClass="entr" presetSubtype="4"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wipe(down)">
                                      <p:cBhvr>
                                        <p:cTn id="25" dur="500"/>
                                        <p:tgtEl>
                                          <p:spTgt spid="38"/>
                                        </p:tgtEl>
                                      </p:cBhvr>
                                    </p:animEffect>
                                  </p:childTnLst>
                                </p:cTn>
                              </p:par>
                            </p:childTnLst>
                          </p:cTn>
                        </p:par>
                        <p:par>
                          <p:cTn id="26" fill="hold">
                            <p:stCondLst>
                              <p:cond delay="2050"/>
                            </p:stCondLst>
                            <p:childTnLst>
                              <p:par>
                                <p:cTn id="27" presetID="34" presetClass="emph" presetSubtype="0" fill="hold" grpId="0" nodeType="afterEffect">
                                  <p:stCondLst>
                                    <p:cond delay="0"/>
                                  </p:stCondLst>
                                  <p:iterate type="lt">
                                    <p:tmPct val="10000"/>
                                  </p:iterate>
                                  <p:childTnLst>
                                    <p:animMotion origin="layout" path="M 0.0 0.0 L 0.0 -0.07213" pathEditMode="relative" ptsTypes="">
                                      <p:cBhvr>
                                        <p:cTn id="28" dur="250" accel="50000" decel="50000" autoRev="1" fill="hold">
                                          <p:stCondLst>
                                            <p:cond delay="0"/>
                                          </p:stCondLst>
                                        </p:cTn>
                                        <p:tgtEl>
                                          <p:spTgt spid="9"/>
                                        </p:tgtEl>
                                        <p:attrNameLst>
                                          <p:attrName>ppt_x</p:attrName>
                                          <p:attrName>ppt_y</p:attrName>
                                        </p:attrNameLst>
                                      </p:cBhvr>
                                    </p:animMotion>
                                    <p:animRot by="1500000">
                                      <p:cBhvr>
                                        <p:cTn id="29" dur="125" fill="hold">
                                          <p:stCondLst>
                                            <p:cond delay="0"/>
                                          </p:stCondLst>
                                        </p:cTn>
                                        <p:tgtEl>
                                          <p:spTgt spid="9"/>
                                        </p:tgtEl>
                                        <p:attrNameLst>
                                          <p:attrName>r</p:attrName>
                                        </p:attrNameLst>
                                      </p:cBhvr>
                                    </p:animRot>
                                    <p:animRot by="-1500000">
                                      <p:cBhvr>
                                        <p:cTn id="30" dur="125" fill="hold">
                                          <p:stCondLst>
                                            <p:cond delay="125"/>
                                          </p:stCondLst>
                                        </p:cTn>
                                        <p:tgtEl>
                                          <p:spTgt spid="9"/>
                                        </p:tgtEl>
                                        <p:attrNameLst>
                                          <p:attrName>r</p:attrName>
                                        </p:attrNameLst>
                                      </p:cBhvr>
                                    </p:animRot>
                                    <p:animRot by="-1500000">
                                      <p:cBhvr>
                                        <p:cTn id="31" dur="125" fill="hold">
                                          <p:stCondLst>
                                            <p:cond delay="250"/>
                                          </p:stCondLst>
                                        </p:cTn>
                                        <p:tgtEl>
                                          <p:spTgt spid="9"/>
                                        </p:tgtEl>
                                        <p:attrNameLst>
                                          <p:attrName>r</p:attrName>
                                        </p:attrNameLst>
                                      </p:cBhvr>
                                    </p:animRot>
                                    <p:animRot by="1500000">
                                      <p:cBhvr>
                                        <p:cTn id="32" dur="125" fill="hold">
                                          <p:stCondLst>
                                            <p:cond delay="375"/>
                                          </p:stCondLst>
                                        </p:cTn>
                                        <p:tgtEl>
                                          <p:spTgt spid="9"/>
                                        </p:tgtEl>
                                        <p:attrNameLst>
                                          <p:attrName>r</p:attrName>
                                        </p:attrNameLst>
                                      </p:cBhvr>
                                    </p:animRot>
                                  </p:childTnLst>
                                </p:cTn>
                              </p:par>
                              <p:par>
                                <p:cTn id="33" presetID="22" presetClass="exit" presetSubtype="4" fill="hold" nodeType="withEffect">
                                  <p:stCondLst>
                                    <p:cond delay="0"/>
                                  </p:stCondLst>
                                  <p:childTnLst>
                                    <p:animEffect transition="out" filter="wipe(down)">
                                      <p:cBhvr>
                                        <p:cTn id="34" dur="500"/>
                                        <p:tgtEl>
                                          <p:spTgt spid="38"/>
                                        </p:tgtEl>
                                      </p:cBhvr>
                                    </p:animEffect>
                                    <p:set>
                                      <p:cBhvr>
                                        <p:cTn id="35" dur="1" fill="hold">
                                          <p:stCondLst>
                                            <p:cond delay="499"/>
                                          </p:stCondLst>
                                        </p:cTn>
                                        <p:tgtEl>
                                          <p:spTgt spid="38"/>
                                        </p:tgtEl>
                                        <p:attrNameLst>
                                          <p:attrName>style.visibility</p:attrName>
                                        </p:attrNameLst>
                                      </p:cBhvr>
                                      <p:to>
                                        <p:strVal val="hidden"/>
                                      </p:to>
                                    </p:set>
                                  </p:childTnLst>
                                </p:cTn>
                              </p:par>
                            </p:childTnLst>
                          </p:cTn>
                        </p:par>
                        <p:par>
                          <p:cTn id="36" fill="hold">
                            <p:stCondLst>
                              <p:cond delay="2600"/>
                            </p:stCondLst>
                            <p:childTnLst>
                              <p:par>
                                <p:cTn id="37" presetID="22" presetClass="entr" presetSubtype="8" fill="hold"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left)">
                                      <p:cBhvr>
                                        <p:cTn id="39" dur="500"/>
                                        <p:tgtEl>
                                          <p:spTgt spid="16"/>
                                        </p:tgtEl>
                                      </p:cBhvr>
                                    </p:animEffect>
                                  </p:childTnLst>
                                </p:cTn>
                              </p:par>
                            </p:childTnLst>
                          </p:cTn>
                        </p:par>
                        <p:par>
                          <p:cTn id="40" fill="hold">
                            <p:stCondLst>
                              <p:cond delay="3100"/>
                            </p:stCondLst>
                            <p:childTnLst>
                              <p:par>
                                <p:cTn id="41" presetID="39" presetClass="entr" presetSubtype="0" accel="100000"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p:cTn id="43" dur="500" fill="hold"/>
                                        <p:tgtEl>
                                          <p:spTgt spid="30"/>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30"/>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30"/>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30"/>
                                        </p:tgtEl>
                                        <p:attrNameLst>
                                          <p:attrName>ppt_y</p:attrName>
                                        </p:attrNameLst>
                                      </p:cBhvr>
                                      <p:tavLst>
                                        <p:tav tm="0">
                                          <p:val>
                                            <p:strVal val="#ppt_y"/>
                                          </p:val>
                                        </p:tav>
                                        <p:tav tm="100000">
                                          <p:val>
                                            <p:strVal val="#ppt_y"/>
                                          </p:val>
                                        </p:tav>
                                      </p:tavLst>
                                    </p:anim>
                                  </p:childTnLst>
                                </p:cTn>
                              </p:par>
                            </p:childTnLst>
                          </p:cTn>
                        </p:par>
                        <p:par>
                          <p:cTn id="47" fill="hold">
                            <p:stCondLst>
                              <p:cond delay="3600"/>
                            </p:stCondLst>
                            <p:childTnLst>
                              <p:par>
                                <p:cTn id="48" presetID="22" presetClass="entr" presetSubtype="4" fill="hold" nodeType="after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wipe(down)">
                                      <p:cBhvr>
                                        <p:cTn id="50" dur="500"/>
                                        <p:tgtEl>
                                          <p:spTgt spid="40"/>
                                        </p:tgtEl>
                                      </p:cBhvr>
                                    </p:animEffect>
                                  </p:childTnLst>
                                </p:cTn>
                              </p:par>
                            </p:childTnLst>
                          </p:cTn>
                        </p:par>
                        <p:par>
                          <p:cTn id="51" fill="hold">
                            <p:stCondLst>
                              <p:cond delay="4100"/>
                            </p:stCondLst>
                            <p:childTnLst>
                              <p:par>
                                <p:cTn id="52" presetID="34" presetClass="emph" presetSubtype="0" fill="hold" grpId="0" nodeType="afterEffect">
                                  <p:stCondLst>
                                    <p:cond delay="0"/>
                                  </p:stCondLst>
                                  <p:iterate type="lt">
                                    <p:tmPct val="10000"/>
                                  </p:iterate>
                                  <p:childTnLst>
                                    <p:animMotion origin="layout" path="M 0.0 0.0 L 0.0 -0.07213" pathEditMode="relative" ptsTypes="">
                                      <p:cBhvr>
                                        <p:cTn id="53" dur="250" accel="50000" decel="50000" autoRev="1" fill="hold">
                                          <p:stCondLst>
                                            <p:cond delay="0"/>
                                          </p:stCondLst>
                                        </p:cTn>
                                        <p:tgtEl>
                                          <p:spTgt spid="10"/>
                                        </p:tgtEl>
                                        <p:attrNameLst>
                                          <p:attrName>ppt_x</p:attrName>
                                          <p:attrName>ppt_y</p:attrName>
                                        </p:attrNameLst>
                                      </p:cBhvr>
                                    </p:animMotion>
                                    <p:animRot by="1500000">
                                      <p:cBhvr>
                                        <p:cTn id="54" dur="125" fill="hold">
                                          <p:stCondLst>
                                            <p:cond delay="0"/>
                                          </p:stCondLst>
                                        </p:cTn>
                                        <p:tgtEl>
                                          <p:spTgt spid="10"/>
                                        </p:tgtEl>
                                        <p:attrNameLst>
                                          <p:attrName>r</p:attrName>
                                        </p:attrNameLst>
                                      </p:cBhvr>
                                    </p:animRot>
                                    <p:animRot by="-1500000">
                                      <p:cBhvr>
                                        <p:cTn id="55" dur="125" fill="hold">
                                          <p:stCondLst>
                                            <p:cond delay="125"/>
                                          </p:stCondLst>
                                        </p:cTn>
                                        <p:tgtEl>
                                          <p:spTgt spid="10"/>
                                        </p:tgtEl>
                                        <p:attrNameLst>
                                          <p:attrName>r</p:attrName>
                                        </p:attrNameLst>
                                      </p:cBhvr>
                                    </p:animRot>
                                    <p:animRot by="-1500000">
                                      <p:cBhvr>
                                        <p:cTn id="56" dur="125" fill="hold">
                                          <p:stCondLst>
                                            <p:cond delay="250"/>
                                          </p:stCondLst>
                                        </p:cTn>
                                        <p:tgtEl>
                                          <p:spTgt spid="10"/>
                                        </p:tgtEl>
                                        <p:attrNameLst>
                                          <p:attrName>r</p:attrName>
                                        </p:attrNameLst>
                                      </p:cBhvr>
                                    </p:animRot>
                                    <p:animRot by="1500000">
                                      <p:cBhvr>
                                        <p:cTn id="57" dur="125" fill="hold">
                                          <p:stCondLst>
                                            <p:cond delay="375"/>
                                          </p:stCondLst>
                                        </p:cTn>
                                        <p:tgtEl>
                                          <p:spTgt spid="10"/>
                                        </p:tgtEl>
                                        <p:attrNameLst>
                                          <p:attrName>r</p:attrName>
                                        </p:attrNameLst>
                                      </p:cBhvr>
                                    </p:animRot>
                                  </p:childTnLst>
                                </p:cTn>
                              </p:par>
                              <p:par>
                                <p:cTn id="58" presetID="22" presetClass="exit" presetSubtype="4" fill="hold" nodeType="withEffect">
                                  <p:stCondLst>
                                    <p:cond delay="0"/>
                                  </p:stCondLst>
                                  <p:childTnLst>
                                    <p:animEffect transition="out" filter="wipe(down)">
                                      <p:cBhvr>
                                        <p:cTn id="59" dur="500"/>
                                        <p:tgtEl>
                                          <p:spTgt spid="40"/>
                                        </p:tgtEl>
                                      </p:cBhvr>
                                    </p:animEffect>
                                    <p:set>
                                      <p:cBhvr>
                                        <p:cTn id="60" dur="1" fill="hold">
                                          <p:stCondLst>
                                            <p:cond delay="499"/>
                                          </p:stCondLst>
                                        </p:cTn>
                                        <p:tgtEl>
                                          <p:spTgt spid="40"/>
                                        </p:tgtEl>
                                        <p:attrNameLst>
                                          <p:attrName>style.visibility</p:attrName>
                                        </p:attrNameLst>
                                      </p:cBhvr>
                                      <p:to>
                                        <p:strVal val="hidden"/>
                                      </p:to>
                                    </p:set>
                                  </p:childTnLst>
                                </p:cTn>
                              </p:par>
                            </p:childTnLst>
                          </p:cTn>
                        </p:par>
                        <p:par>
                          <p:cTn id="61" fill="hold">
                            <p:stCondLst>
                              <p:cond delay="4650"/>
                            </p:stCondLst>
                            <p:childTnLst>
                              <p:par>
                                <p:cTn id="62" presetID="22" presetClass="entr" presetSubtype="8"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left)">
                                      <p:cBhvr>
                                        <p:cTn id="64" dur="500"/>
                                        <p:tgtEl>
                                          <p:spTgt spid="17"/>
                                        </p:tgtEl>
                                      </p:cBhvr>
                                    </p:animEffect>
                                  </p:childTnLst>
                                </p:cTn>
                              </p:par>
                            </p:childTnLst>
                          </p:cTn>
                        </p:par>
                        <p:par>
                          <p:cTn id="65" fill="hold">
                            <p:stCondLst>
                              <p:cond delay="5150"/>
                            </p:stCondLst>
                            <p:childTnLst>
                              <p:par>
                                <p:cTn id="66" presetID="39" presetClass="entr" presetSubtype="0" accel="100000" fill="hold" grpId="0" nodeType="after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p:cTn id="68" dur="500" fill="hold"/>
                                        <p:tgtEl>
                                          <p:spTgt spid="28"/>
                                        </p:tgtEl>
                                        <p:attrNameLst>
                                          <p:attrName>ppt_h</p:attrName>
                                        </p:attrNameLst>
                                      </p:cBhvr>
                                      <p:tavLst>
                                        <p:tav tm="0">
                                          <p:val>
                                            <p:strVal val="#ppt_h/20"/>
                                          </p:val>
                                        </p:tav>
                                        <p:tav tm="50000">
                                          <p:val>
                                            <p:strVal val="#ppt_h/20"/>
                                          </p:val>
                                        </p:tav>
                                        <p:tav tm="100000">
                                          <p:val>
                                            <p:strVal val="#ppt_h"/>
                                          </p:val>
                                        </p:tav>
                                      </p:tavLst>
                                    </p:anim>
                                    <p:anim calcmode="lin" valueType="num">
                                      <p:cBhvr>
                                        <p:cTn id="69" dur="500" fill="hold"/>
                                        <p:tgtEl>
                                          <p:spTgt spid="28"/>
                                        </p:tgtEl>
                                        <p:attrNameLst>
                                          <p:attrName>ppt_w</p:attrName>
                                        </p:attrNameLst>
                                      </p:cBhvr>
                                      <p:tavLst>
                                        <p:tav tm="0">
                                          <p:val>
                                            <p:strVal val="#ppt_w+.3"/>
                                          </p:val>
                                        </p:tav>
                                        <p:tav tm="50000">
                                          <p:val>
                                            <p:strVal val="#ppt_w+.3"/>
                                          </p:val>
                                        </p:tav>
                                        <p:tav tm="100000">
                                          <p:val>
                                            <p:strVal val="#ppt_w"/>
                                          </p:val>
                                        </p:tav>
                                      </p:tavLst>
                                    </p:anim>
                                    <p:anim calcmode="lin" valueType="num">
                                      <p:cBhvr>
                                        <p:cTn id="70" dur="500" fill="hold"/>
                                        <p:tgtEl>
                                          <p:spTgt spid="28"/>
                                        </p:tgtEl>
                                        <p:attrNameLst>
                                          <p:attrName>ppt_x</p:attrName>
                                        </p:attrNameLst>
                                      </p:cBhvr>
                                      <p:tavLst>
                                        <p:tav tm="0">
                                          <p:val>
                                            <p:strVal val="#ppt_x-.3"/>
                                          </p:val>
                                        </p:tav>
                                        <p:tav tm="50000">
                                          <p:val>
                                            <p:strVal val="#ppt_x"/>
                                          </p:val>
                                        </p:tav>
                                        <p:tav tm="100000">
                                          <p:val>
                                            <p:strVal val="#ppt_x"/>
                                          </p:val>
                                        </p:tav>
                                      </p:tavLst>
                                    </p:anim>
                                    <p:anim calcmode="lin" valueType="num">
                                      <p:cBhvr>
                                        <p:cTn id="71" dur="500" fill="hold"/>
                                        <p:tgtEl>
                                          <p:spTgt spid="28"/>
                                        </p:tgtEl>
                                        <p:attrNameLst>
                                          <p:attrName>ppt_y</p:attrName>
                                        </p:attrNameLst>
                                      </p:cBhvr>
                                      <p:tavLst>
                                        <p:tav tm="0">
                                          <p:val>
                                            <p:strVal val="#ppt_y"/>
                                          </p:val>
                                        </p:tav>
                                        <p:tav tm="100000">
                                          <p:val>
                                            <p:strVal val="#ppt_y"/>
                                          </p:val>
                                        </p:tav>
                                      </p:tavLst>
                                    </p:anim>
                                  </p:childTnLst>
                                </p:cTn>
                              </p:par>
                            </p:childTnLst>
                          </p:cTn>
                        </p:par>
                        <p:par>
                          <p:cTn id="72" fill="hold">
                            <p:stCondLst>
                              <p:cond delay="5650"/>
                            </p:stCondLst>
                            <p:childTnLst>
                              <p:par>
                                <p:cTn id="73" presetID="22" presetClass="entr" presetSubtype="4" fill="hold" nodeType="after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wipe(down)">
                                      <p:cBhvr>
                                        <p:cTn id="75" dur="500"/>
                                        <p:tgtEl>
                                          <p:spTgt spid="42"/>
                                        </p:tgtEl>
                                      </p:cBhvr>
                                    </p:animEffect>
                                  </p:childTnLst>
                                </p:cTn>
                              </p:par>
                            </p:childTnLst>
                          </p:cTn>
                        </p:par>
                        <p:par>
                          <p:cTn id="76" fill="hold">
                            <p:stCondLst>
                              <p:cond delay="6150"/>
                            </p:stCondLst>
                            <p:childTnLst>
                              <p:par>
                                <p:cTn id="77" presetID="34" presetClass="emph" presetSubtype="0" fill="hold" grpId="0" nodeType="afterEffect">
                                  <p:stCondLst>
                                    <p:cond delay="0"/>
                                  </p:stCondLst>
                                  <p:iterate type="lt">
                                    <p:tmPct val="10000"/>
                                  </p:iterate>
                                  <p:childTnLst>
                                    <p:animMotion origin="layout" path="M 0.0 0.0 L 0.0 -0.07213" pathEditMode="relative" ptsTypes="">
                                      <p:cBhvr>
                                        <p:cTn id="78" dur="250" accel="50000" decel="50000" autoRev="1" fill="hold">
                                          <p:stCondLst>
                                            <p:cond delay="0"/>
                                          </p:stCondLst>
                                        </p:cTn>
                                        <p:tgtEl>
                                          <p:spTgt spid="11"/>
                                        </p:tgtEl>
                                        <p:attrNameLst>
                                          <p:attrName>ppt_x</p:attrName>
                                          <p:attrName>ppt_y</p:attrName>
                                        </p:attrNameLst>
                                      </p:cBhvr>
                                    </p:animMotion>
                                    <p:animRot by="1500000">
                                      <p:cBhvr>
                                        <p:cTn id="79" dur="125" fill="hold">
                                          <p:stCondLst>
                                            <p:cond delay="0"/>
                                          </p:stCondLst>
                                        </p:cTn>
                                        <p:tgtEl>
                                          <p:spTgt spid="11"/>
                                        </p:tgtEl>
                                        <p:attrNameLst>
                                          <p:attrName>r</p:attrName>
                                        </p:attrNameLst>
                                      </p:cBhvr>
                                    </p:animRot>
                                    <p:animRot by="-1500000">
                                      <p:cBhvr>
                                        <p:cTn id="80" dur="125" fill="hold">
                                          <p:stCondLst>
                                            <p:cond delay="125"/>
                                          </p:stCondLst>
                                        </p:cTn>
                                        <p:tgtEl>
                                          <p:spTgt spid="11"/>
                                        </p:tgtEl>
                                        <p:attrNameLst>
                                          <p:attrName>r</p:attrName>
                                        </p:attrNameLst>
                                      </p:cBhvr>
                                    </p:animRot>
                                    <p:animRot by="-1500000">
                                      <p:cBhvr>
                                        <p:cTn id="81" dur="125" fill="hold">
                                          <p:stCondLst>
                                            <p:cond delay="250"/>
                                          </p:stCondLst>
                                        </p:cTn>
                                        <p:tgtEl>
                                          <p:spTgt spid="11"/>
                                        </p:tgtEl>
                                        <p:attrNameLst>
                                          <p:attrName>r</p:attrName>
                                        </p:attrNameLst>
                                      </p:cBhvr>
                                    </p:animRot>
                                    <p:animRot by="1500000">
                                      <p:cBhvr>
                                        <p:cTn id="82" dur="125" fill="hold">
                                          <p:stCondLst>
                                            <p:cond delay="375"/>
                                          </p:stCondLst>
                                        </p:cTn>
                                        <p:tgtEl>
                                          <p:spTgt spid="11"/>
                                        </p:tgtEl>
                                        <p:attrNameLst>
                                          <p:attrName>r</p:attrName>
                                        </p:attrNameLst>
                                      </p:cBhvr>
                                    </p:animRot>
                                  </p:childTnLst>
                                </p:cTn>
                              </p:par>
                              <p:par>
                                <p:cTn id="83" presetID="22" presetClass="exit" presetSubtype="4" fill="hold" nodeType="withEffect">
                                  <p:stCondLst>
                                    <p:cond delay="0"/>
                                  </p:stCondLst>
                                  <p:childTnLst>
                                    <p:animEffect transition="out" filter="wipe(down)">
                                      <p:cBhvr>
                                        <p:cTn id="84" dur="500"/>
                                        <p:tgtEl>
                                          <p:spTgt spid="42"/>
                                        </p:tgtEl>
                                      </p:cBhvr>
                                    </p:animEffect>
                                    <p:set>
                                      <p:cBhvr>
                                        <p:cTn id="85" dur="1" fill="hold">
                                          <p:stCondLst>
                                            <p:cond delay="499"/>
                                          </p:stCondLst>
                                        </p:cTn>
                                        <p:tgtEl>
                                          <p:spTgt spid="42"/>
                                        </p:tgtEl>
                                        <p:attrNameLst>
                                          <p:attrName>style.visibility</p:attrName>
                                        </p:attrNameLst>
                                      </p:cBhvr>
                                      <p:to>
                                        <p:strVal val="hidden"/>
                                      </p:to>
                                    </p:set>
                                  </p:childTnLst>
                                </p:cTn>
                              </p:par>
                            </p:childTnLst>
                          </p:cTn>
                        </p:par>
                        <p:par>
                          <p:cTn id="86" fill="hold">
                            <p:stCondLst>
                              <p:cond delay="6700"/>
                            </p:stCondLst>
                            <p:childTnLst>
                              <p:par>
                                <p:cTn id="87" presetID="22" presetClass="entr" presetSubtype="8" fill="hold" nodeType="after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wipe(left)">
                                      <p:cBhvr>
                                        <p:cTn id="89" dur="500"/>
                                        <p:tgtEl>
                                          <p:spTgt spid="18"/>
                                        </p:tgtEl>
                                      </p:cBhvr>
                                    </p:animEffect>
                                  </p:childTnLst>
                                </p:cTn>
                              </p:par>
                            </p:childTnLst>
                          </p:cTn>
                        </p:par>
                        <p:par>
                          <p:cTn id="90" fill="hold">
                            <p:stCondLst>
                              <p:cond delay="7200"/>
                            </p:stCondLst>
                            <p:childTnLst>
                              <p:par>
                                <p:cTn id="91" presetID="39" presetClass="entr" presetSubtype="0" accel="100000" fill="hold" grpId="0" nodeType="afterEffect">
                                  <p:stCondLst>
                                    <p:cond delay="0"/>
                                  </p:stCondLst>
                                  <p:childTnLst>
                                    <p:set>
                                      <p:cBhvr>
                                        <p:cTn id="92" dur="1" fill="hold">
                                          <p:stCondLst>
                                            <p:cond delay="0"/>
                                          </p:stCondLst>
                                        </p:cTn>
                                        <p:tgtEl>
                                          <p:spTgt spid="29"/>
                                        </p:tgtEl>
                                        <p:attrNameLst>
                                          <p:attrName>style.visibility</p:attrName>
                                        </p:attrNameLst>
                                      </p:cBhvr>
                                      <p:to>
                                        <p:strVal val="visible"/>
                                      </p:to>
                                    </p:set>
                                    <p:anim calcmode="lin" valueType="num">
                                      <p:cBhvr>
                                        <p:cTn id="93"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94"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95"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96" dur="500" fill="hold"/>
                                        <p:tgtEl>
                                          <p:spTgt spid="29"/>
                                        </p:tgtEl>
                                        <p:attrNameLst>
                                          <p:attrName>ppt_y</p:attrName>
                                        </p:attrNameLst>
                                      </p:cBhvr>
                                      <p:tavLst>
                                        <p:tav tm="0">
                                          <p:val>
                                            <p:strVal val="#ppt_y"/>
                                          </p:val>
                                        </p:tav>
                                        <p:tav tm="100000">
                                          <p:val>
                                            <p:strVal val="#ppt_y"/>
                                          </p:val>
                                        </p:tav>
                                      </p:tavLst>
                                    </p:anim>
                                  </p:childTnLst>
                                </p:cTn>
                              </p:par>
                            </p:childTnLst>
                          </p:cTn>
                        </p:par>
                        <p:par>
                          <p:cTn id="97" fill="hold">
                            <p:stCondLst>
                              <p:cond delay="7700"/>
                            </p:stCondLst>
                            <p:childTnLst>
                              <p:par>
                                <p:cTn id="98" presetID="22" presetClass="entr" presetSubtype="4" fill="hold"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down)">
                                      <p:cBhvr>
                                        <p:cTn id="100" dur="500"/>
                                        <p:tgtEl>
                                          <p:spTgt spid="44"/>
                                        </p:tgtEl>
                                      </p:cBhvr>
                                    </p:animEffect>
                                  </p:childTnLst>
                                </p:cTn>
                              </p:par>
                            </p:childTnLst>
                          </p:cTn>
                        </p:par>
                        <p:par>
                          <p:cTn id="101" fill="hold">
                            <p:stCondLst>
                              <p:cond delay="8200"/>
                            </p:stCondLst>
                            <p:childTnLst>
                              <p:par>
                                <p:cTn id="102" presetID="34" presetClass="emph" presetSubtype="0" fill="hold" grpId="0" nodeType="afterEffect">
                                  <p:stCondLst>
                                    <p:cond delay="0"/>
                                  </p:stCondLst>
                                  <p:iterate type="lt">
                                    <p:tmPct val="10000"/>
                                  </p:iterate>
                                  <p:childTnLst>
                                    <p:animMotion origin="layout" path="M 0.0 0.0 L 0.0 -0.07213" pathEditMode="relative" ptsTypes="">
                                      <p:cBhvr>
                                        <p:cTn id="103" dur="250" accel="50000" decel="50000" autoRev="1" fill="hold">
                                          <p:stCondLst>
                                            <p:cond delay="0"/>
                                          </p:stCondLst>
                                        </p:cTn>
                                        <p:tgtEl>
                                          <p:spTgt spid="12"/>
                                        </p:tgtEl>
                                        <p:attrNameLst>
                                          <p:attrName>ppt_x</p:attrName>
                                          <p:attrName>ppt_y</p:attrName>
                                        </p:attrNameLst>
                                      </p:cBhvr>
                                    </p:animMotion>
                                    <p:animRot by="1500000">
                                      <p:cBhvr>
                                        <p:cTn id="104" dur="125" fill="hold">
                                          <p:stCondLst>
                                            <p:cond delay="0"/>
                                          </p:stCondLst>
                                        </p:cTn>
                                        <p:tgtEl>
                                          <p:spTgt spid="12"/>
                                        </p:tgtEl>
                                        <p:attrNameLst>
                                          <p:attrName>r</p:attrName>
                                        </p:attrNameLst>
                                      </p:cBhvr>
                                    </p:animRot>
                                    <p:animRot by="-1500000">
                                      <p:cBhvr>
                                        <p:cTn id="105" dur="125" fill="hold">
                                          <p:stCondLst>
                                            <p:cond delay="125"/>
                                          </p:stCondLst>
                                        </p:cTn>
                                        <p:tgtEl>
                                          <p:spTgt spid="12"/>
                                        </p:tgtEl>
                                        <p:attrNameLst>
                                          <p:attrName>r</p:attrName>
                                        </p:attrNameLst>
                                      </p:cBhvr>
                                    </p:animRot>
                                    <p:animRot by="-1500000">
                                      <p:cBhvr>
                                        <p:cTn id="106" dur="125" fill="hold">
                                          <p:stCondLst>
                                            <p:cond delay="250"/>
                                          </p:stCondLst>
                                        </p:cTn>
                                        <p:tgtEl>
                                          <p:spTgt spid="12"/>
                                        </p:tgtEl>
                                        <p:attrNameLst>
                                          <p:attrName>r</p:attrName>
                                        </p:attrNameLst>
                                      </p:cBhvr>
                                    </p:animRot>
                                    <p:animRot by="1500000">
                                      <p:cBhvr>
                                        <p:cTn id="107" dur="125" fill="hold">
                                          <p:stCondLst>
                                            <p:cond delay="375"/>
                                          </p:stCondLst>
                                        </p:cTn>
                                        <p:tgtEl>
                                          <p:spTgt spid="12"/>
                                        </p:tgtEl>
                                        <p:attrNameLst>
                                          <p:attrName>r</p:attrName>
                                        </p:attrNameLst>
                                      </p:cBhvr>
                                    </p:animRot>
                                  </p:childTnLst>
                                </p:cTn>
                              </p:par>
                              <p:par>
                                <p:cTn id="108" presetID="22" presetClass="exit" presetSubtype="4" fill="hold" nodeType="withEffect">
                                  <p:stCondLst>
                                    <p:cond delay="0"/>
                                  </p:stCondLst>
                                  <p:childTnLst>
                                    <p:animEffect transition="out" filter="wipe(down)">
                                      <p:cBhvr>
                                        <p:cTn id="109" dur="500"/>
                                        <p:tgtEl>
                                          <p:spTgt spid="44"/>
                                        </p:tgtEl>
                                      </p:cBhvr>
                                    </p:animEffect>
                                    <p:set>
                                      <p:cBhvr>
                                        <p:cTn id="110" dur="1" fill="hold">
                                          <p:stCondLst>
                                            <p:cond delay="499"/>
                                          </p:stCondLst>
                                        </p:cTn>
                                        <p:tgtEl>
                                          <p:spTgt spid="44"/>
                                        </p:tgtEl>
                                        <p:attrNameLst>
                                          <p:attrName>style.visibility</p:attrName>
                                        </p:attrNameLst>
                                      </p:cBhvr>
                                      <p:to>
                                        <p:strVal val="hidden"/>
                                      </p:to>
                                    </p:set>
                                  </p:childTnLst>
                                </p:cTn>
                              </p:par>
                            </p:childTnLst>
                          </p:cTn>
                        </p:par>
                        <p:par>
                          <p:cTn id="111" fill="hold">
                            <p:stCondLst>
                              <p:cond delay="8800"/>
                            </p:stCondLst>
                            <p:childTnLst>
                              <p:par>
                                <p:cTn id="112" presetID="22" presetClass="entr" presetSubtype="8" fill="hold" nodeType="afterEffect">
                                  <p:stCondLst>
                                    <p:cond delay="0"/>
                                  </p:stCondLst>
                                  <p:childTnLst>
                                    <p:set>
                                      <p:cBhvr>
                                        <p:cTn id="113" dur="1" fill="hold">
                                          <p:stCondLst>
                                            <p:cond delay="0"/>
                                          </p:stCondLst>
                                        </p:cTn>
                                        <p:tgtEl>
                                          <p:spTgt spid="21"/>
                                        </p:tgtEl>
                                        <p:attrNameLst>
                                          <p:attrName>style.visibility</p:attrName>
                                        </p:attrNameLst>
                                      </p:cBhvr>
                                      <p:to>
                                        <p:strVal val="visible"/>
                                      </p:to>
                                    </p:set>
                                    <p:animEffect transition="in" filter="wipe(left)">
                                      <p:cBhvr>
                                        <p:cTn id="114" dur="500"/>
                                        <p:tgtEl>
                                          <p:spTgt spid="21"/>
                                        </p:tgtEl>
                                      </p:cBhvr>
                                    </p:animEffect>
                                  </p:childTnLst>
                                </p:cTn>
                              </p:par>
                            </p:childTnLst>
                          </p:cTn>
                        </p:par>
                        <p:par>
                          <p:cTn id="115" fill="hold">
                            <p:stCondLst>
                              <p:cond delay="9300"/>
                            </p:stCondLst>
                            <p:childTnLst>
                              <p:par>
                                <p:cTn id="116" presetID="39" presetClass="entr" presetSubtype="0" accel="100000" fill="hold" grpId="0" nodeType="afterEffect">
                                  <p:stCondLst>
                                    <p:cond delay="0"/>
                                  </p:stCondLst>
                                  <p:childTnLst>
                                    <p:set>
                                      <p:cBhvr>
                                        <p:cTn id="117" dur="1" fill="hold">
                                          <p:stCondLst>
                                            <p:cond delay="0"/>
                                          </p:stCondLst>
                                        </p:cTn>
                                        <p:tgtEl>
                                          <p:spTgt spid="31"/>
                                        </p:tgtEl>
                                        <p:attrNameLst>
                                          <p:attrName>style.visibility</p:attrName>
                                        </p:attrNameLst>
                                      </p:cBhvr>
                                      <p:to>
                                        <p:strVal val="visible"/>
                                      </p:to>
                                    </p:set>
                                    <p:anim calcmode="lin" valueType="num">
                                      <p:cBhvr>
                                        <p:cTn id="118" dur="500" fill="hold"/>
                                        <p:tgtEl>
                                          <p:spTgt spid="31"/>
                                        </p:tgtEl>
                                        <p:attrNameLst>
                                          <p:attrName>ppt_h</p:attrName>
                                        </p:attrNameLst>
                                      </p:cBhvr>
                                      <p:tavLst>
                                        <p:tav tm="0">
                                          <p:val>
                                            <p:strVal val="#ppt_h/20"/>
                                          </p:val>
                                        </p:tav>
                                        <p:tav tm="50000">
                                          <p:val>
                                            <p:strVal val="#ppt_h/20"/>
                                          </p:val>
                                        </p:tav>
                                        <p:tav tm="100000">
                                          <p:val>
                                            <p:strVal val="#ppt_h"/>
                                          </p:val>
                                        </p:tav>
                                      </p:tavLst>
                                    </p:anim>
                                    <p:anim calcmode="lin" valueType="num">
                                      <p:cBhvr>
                                        <p:cTn id="119" dur="500" fill="hold"/>
                                        <p:tgtEl>
                                          <p:spTgt spid="31"/>
                                        </p:tgtEl>
                                        <p:attrNameLst>
                                          <p:attrName>ppt_w</p:attrName>
                                        </p:attrNameLst>
                                      </p:cBhvr>
                                      <p:tavLst>
                                        <p:tav tm="0">
                                          <p:val>
                                            <p:strVal val="#ppt_w+.3"/>
                                          </p:val>
                                        </p:tav>
                                        <p:tav tm="50000">
                                          <p:val>
                                            <p:strVal val="#ppt_w+.3"/>
                                          </p:val>
                                        </p:tav>
                                        <p:tav tm="100000">
                                          <p:val>
                                            <p:strVal val="#ppt_w"/>
                                          </p:val>
                                        </p:tav>
                                      </p:tavLst>
                                    </p:anim>
                                    <p:anim calcmode="lin" valueType="num">
                                      <p:cBhvr>
                                        <p:cTn id="120" dur="500" fill="hold"/>
                                        <p:tgtEl>
                                          <p:spTgt spid="31"/>
                                        </p:tgtEl>
                                        <p:attrNameLst>
                                          <p:attrName>ppt_x</p:attrName>
                                        </p:attrNameLst>
                                      </p:cBhvr>
                                      <p:tavLst>
                                        <p:tav tm="0">
                                          <p:val>
                                            <p:strVal val="#ppt_x-.3"/>
                                          </p:val>
                                        </p:tav>
                                        <p:tav tm="50000">
                                          <p:val>
                                            <p:strVal val="#ppt_x"/>
                                          </p:val>
                                        </p:tav>
                                        <p:tav tm="100000">
                                          <p:val>
                                            <p:strVal val="#ppt_x"/>
                                          </p:val>
                                        </p:tav>
                                      </p:tavLst>
                                    </p:anim>
                                    <p:anim calcmode="lin" valueType="num">
                                      <p:cBhvr>
                                        <p:cTn id="121" dur="500" fill="hold"/>
                                        <p:tgtEl>
                                          <p:spTgt spid="31"/>
                                        </p:tgtEl>
                                        <p:attrNameLst>
                                          <p:attrName>ppt_y</p:attrName>
                                        </p:attrNameLst>
                                      </p:cBhvr>
                                      <p:tavLst>
                                        <p:tav tm="0">
                                          <p:val>
                                            <p:strVal val="#ppt_y"/>
                                          </p:val>
                                        </p:tav>
                                        <p:tav tm="100000">
                                          <p:val>
                                            <p:strVal val="#ppt_y"/>
                                          </p:val>
                                        </p:tav>
                                      </p:tavLst>
                                    </p:anim>
                                  </p:childTnLst>
                                </p:cTn>
                              </p:par>
                            </p:childTnLst>
                          </p:cTn>
                        </p:par>
                        <p:par>
                          <p:cTn id="122" fill="hold">
                            <p:stCondLst>
                              <p:cond delay="9800"/>
                            </p:stCondLst>
                            <p:childTnLst>
                              <p:par>
                                <p:cTn id="123" presetID="22" presetClass="entr" presetSubtype="4" fill="hold" nodeType="afterEffect">
                                  <p:stCondLst>
                                    <p:cond delay="0"/>
                                  </p:stCondLst>
                                  <p:childTnLst>
                                    <p:set>
                                      <p:cBhvr>
                                        <p:cTn id="124" dur="1" fill="hold">
                                          <p:stCondLst>
                                            <p:cond delay="0"/>
                                          </p:stCondLst>
                                        </p:cTn>
                                        <p:tgtEl>
                                          <p:spTgt spid="46"/>
                                        </p:tgtEl>
                                        <p:attrNameLst>
                                          <p:attrName>style.visibility</p:attrName>
                                        </p:attrNameLst>
                                      </p:cBhvr>
                                      <p:to>
                                        <p:strVal val="visible"/>
                                      </p:to>
                                    </p:set>
                                    <p:animEffect transition="in" filter="wipe(down)">
                                      <p:cBhvr>
                                        <p:cTn id="125" dur="500"/>
                                        <p:tgtEl>
                                          <p:spTgt spid="46"/>
                                        </p:tgtEl>
                                      </p:cBhvr>
                                    </p:animEffect>
                                  </p:childTnLst>
                                </p:cTn>
                              </p:par>
                            </p:childTnLst>
                          </p:cTn>
                        </p:par>
                        <p:par>
                          <p:cTn id="126" fill="hold">
                            <p:stCondLst>
                              <p:cond delay="10300"/>
                            </p:stCondLst>
                            <p:childTnLst>
                              <p:par>
                                <p:cTn id="127" presetID="34" presetClass="emph" presetSubtype="0" fill="hold" grpId="0" nodeType="afterEffect">
                                  <p:stCondLst>
                                    <p:cond delay="0"/>
                                  </p:stCondLst>
                                  <p:iterate type="lt">
                                    <p:tmPct val="10000"/>
                                  </p:iterate>
                                  <p:childTnLst>
                                    <p:animMotion origin="layout" path="M 0.0 0.0 L 0.0 -0.07213" pathEditMode="relative" ptsTypes="">
                                      <p:cBhvr>
                                        <p:cTn id="128" dur="250" accel="50000" decel="50000" autoRev="1" fill="hold">
                                          <p:stCondLst>
                                            <p:cond delay="0"/>
                                          </p:stCondLst>
                                        </p:cTn>
                                        <p:tgtEl>
                                          <p:spTgt spid="13"/>
                                        </p:tgtEl>
                                        <p:attrNameLst>
                                          <p:attrName>ppt_x</p:attrName>
                                          <p:attrName>ppt_y</p:attrName>
                                        </p:attrNameLst>
                                      </p:cBhvr>
                                    </p:animMotion>
                                    <p:animRot by="1500000">
                                      <p:cBhvr>
                                        <p:cTn id="129" dur="125" fill="hold">
                                          <p:stCondLst>
                                            <p:cond delay="0"/>
                                          </p:stCondLst>
                                        </p:cTn>
                                        <p:tgtEl>
                                          <p:spTgt spid="13"/>
                                        </p:tgtEl>
                                        <p:attrNameLst>
                                          <p:attrName>r</p:attrName>
                                        </p:attrNameLst>
                                      </p:cBhvr>
                                    </p:animRot>
                                    <p:animRot by="-1500000">
                                      <p:cBhvr>
                                        <p:cTn id="130" dur="125" fill="hold">
                                          <p:stCondLst>
                                            <p:cond delay="125"/>
                                          </p:stCondLst>
                                        </p:cTn>
                                        <p:tgtEl>
                                          <p:spTgt spid="13"/>
                                        </p:tgtEl>
                                        <p:attrNameLst>
                                          <p:attrName>r</p:attrName>
                                        </p:attrNameLst>
                                      </p:cBhvr>
                                    </p:animRot>
                                    <p:animRot by="-1500000">
                                      <p:cBhvr>
                                        <p:cTn id="131" dur="125" fill="hold">
                                          <p:stCondLst>
                                            <p:cond delay="250"/>
                                          </p:stCondLst>
                                        </p:cTn>
                                        <p:tgtEl>
                                          <p:spTgt spid="13"/>
                                        </p:tgtEl>
                                        <p:attrNameLst>
                                          <p:attrName>r</p:attrName>
                                        </p:attrNameLst>
                                      </p:cBhvr>
                                    </p:animRot>
                                    <p:animRot by="1500000">
                                      <p:cBhvr>
                                        <p:cTn id="132" dur="125" fill="hold">
                                          <p:stCondLst>
                                            <p:cond delay="375"/>
                                          </p:stCondLst>
                                        </p:cTn>
                                        <p:tgtEl>
                                          <p:spTgt spid="13"/>
                                        </p:tgtEl>
                                        <p:attrNameLst>
                                          <p:attrName>r</p:attrName>
                                        </p:attrNameLst>
                                      </p:cBhvr>
                                    </p:animRot>
                                  </p:childTnLst>
                                </p:cTn>
                              </p:par>
                              <p:par>
                                <p:cTn id="133" presetID="22" presetClass="exit" presetSubtype="4" fill="hold" nodeType="withEffect">
                                  <p:stCondLst>
                                    <p:cond delay="0"/>
                                  </p:stCondLst>
                                  <p:childTnLst>
                                    <p:animEffect transition="out" filter="wipe(down)">
                                      <p:cBhvr>
                                        <p:cTn id="134" dur="500"/>
                                        <p:tgtEl>
                                          <p:spTgt spid="46"/>
                                        </p:tgtEl>
                                      </p:cBhvr>
                                    </p:animEffect>
                                    <p:set>
                                      <p:cBhvr>
                                        <p:cTn id="135" dur="1" fill="hold">
                                          <p:stCondLst>
                                            <p:cond delay="499"/>
                                          </p:stCondLst>
                                        </p:cTn>
                                        <p:tgtEl>
                                          <p:spTgt spid="46"/>
                                        </p:tgtEl>
                                        <p:attrNameLst>
                                          <p:attrName>style.visibility</p:attrName>
                                        </p:attrNameLst>
                                      </p:cBhvr>
                                      <p:to>
                                        <p:strVal val="hidden"/>
                                      </p:to>
                                    </p:set>
                                  </p:childTnLst>
                                </p:cTn>
                              </p:par>
                            </p:childTnLst>
                          </p:cTn>
                        </p:par>
                        <p:par>
                          <p:cTn id="136" fill="hold">
                            <p:stCondLst>
                              <p:cond delay="10900"/>
                            </p:stCondLst>
                            <p:childTnLst>
                              <p:par>
                                <p:cTn id="137" presetID="22" presetClass="entr" presetSubtype="8" fill="hold" nodeType="afterEffect">
                                  <p:stCondLst>
                                    <p:cond delay="0"/>
                                  </p:stCondLst>
                                  <p:childTnLst>
                                    <p:set>
                                      <p:cBhvr>
                                        <p:cTn id="138" dur="1" fill="hold">
                                          <p:stCondLst>
                                            <p:cond delay="0"/>
                                          </p:stCondLst>
                                        </p:cTn>
                                        <p:tgtEl>
                                          <p:spTgt spid="22"/>
                                        </p:tgtEl>
                                        <p:attrNameLst>
                                          <p:attrName>style.visibility</p:attrName>
                                        </p:attrNameLst>
                                      </p:cBhvr>
                                      <p:to>
                                        <p:strVal val="visible"/>
                                      </p:to>
                                    </p:set>
                                    <p:animEffect transition="in" filter="wipe(left)">
                                      <p:cBhvr>
                                        <p:cTn id="139" dur="500"/>
                                        <p:tgtEl>
                                          <p:spTgt spid="22"/>
                                        </p:tgtEl>
                                      </p:cBhvr>
                                    </p:animEffect>
                                  </p:childTnLst>
                                </p:cTn>
                              </p:par>
                            </p:childTnLst>
                          </p:cTn>
                        </p:par>
                        <p:par>
                          <p:cTn id="140" fill="hold">
                            <p:stCondLst>
                              <p:cond delay="11400"/>
                            </p:stCondLst>
                            <p:childTnLst>
                              <p:par>
                                <p:cTn id="141" presetID="39" presetClass="entr" presetSubtype="0" accel="100000" fill="hold" grpId="0" nodeType="afterEffect">
                                  <p:stCondLst>
                                    <p:cond delay="0"/>
                                  </p:stCondLst>
                                  <p:childTnLst>
                                    <p:set>
                                      <p:cBhvr>
                                        <p:cTn id="142" dur="1" fill="hold">
                                          <p:stCondLst>
                                            <p:cond delay="0"/>
                                          </p:stCondLst>
                                        </p:cTn>
                                        <p:tgtEl>
                                          <p:spTgt spid="32"/>
                                        </p:tgtEl>
                                        <p:attrNameLst>
                                          <p:attrName>style.visibility</p:attrName>
                                        </p:attrNameLst>
                                      </p:cBhvr>
                                      <p:to>
                                        <p:strVal val="visible"/>
                                      </p:to>
                                    </p:set>
                                    <p:anim calcmode="lin" valueType="num">
                                      <p:cBhvr>
                                        <p:cTn id="143" dur="500" fill="hold"/>
                                        <p:tgtEl>
                                          <p:spTgt spid="32"/>
                                        </p:tgtEl>
                                        <p:attrNameLst>
                                          <p:attrName>ppt_h</p:attrName>
                                        </p:attrNameLst>
                                      </p:cBhvr>
                                      <p:tavLst>
                                        <p:tav tm="0">
                                          <p:val>
                                            <p:strVal val="#ppt_h/20"/>
                                          </p:val>
                                        </p:tav>
                                        <p:tav tm="50000">
                                          <p:val>
                                            <p:strVal val="#ppt_h/20"/>
                                          </p:val>
                                        </p:tav>
                                        <p:tav tm="100000">
                                          <p:val>
                                            <p:strVal val="#ppt_h"/>
                                          </p:val>
                                        </p:tav>
                                      </p:tavLst>
                                    </p:anim>
                                    <p:anim calcmode="lin" valueType="num">
                                      <p:cBhvr>
                                        <p:cTn id="144" dur="500" fill="hold"/>
                                        <p:tgtEl>
                                          <p:spTgt spid="32"/>
                                        </p:tgtEl>
                                        <p:attrNameLst>
                                          <p:attrName>ppt_w</p:attrName>
                                        </p:attrNameLst>
                                      </p:cBhvr>
                                      <p:tavLst>
                                        <p:tav tm="0">
                                          <p:val>
                                            <p:strVal val="#ppt_w+.3"/>
                                          </p:val>
                                        </p:tav>
                                        <p:tav tm="50000">
                                          <p:val>
                                            <p:strVal val="#ppt_w+.3"/>
                                          </p:val>
                                        </p:tav>
                                        <p:tav tm="100000">
                                          <p:val>
                                            <p:strVal val="#ppt_w"/>
                                          </p:val>
                                        </p:tav>
                                      </p:tavLst>
                                    </p:anim>
                                    <p:anim calcmode="lin" valueType="num">
                                      <p:cBhvr>
                                        <p:cTn id="145" dur="500" fill="hold"/>
                                        <p:tgtEl>
                                          <p:spTgt spid="32"/>
                                        </p:tgtEl>
                                        <p:attrNameLst>
                                          <p:attrName>ppt_x</p:attrName>
                                        </p:attrNameLst>
                                      </p:cBhvr>
                                      <p:tavLst>
                                        <p:tav tm="0">
                                          <p:val>
                                            <p:strVal val="#ppt_x-.3"/>
                                          </p:val>
                                        </p:tav>
                                        <p:tav tm="50000">
                                          <p:val>
                                            <p:strVal val="#ppt_x"/>
                                          </p:val>
                                        </p:tav>
                                        <p:tav tm="100000">
                                          <p:val>
                                            <p:strVal val="#ppt_x"/>
                                          </p:val>
                                        </p:tav>
                                      </p:tavLst>
                                    </p:anim>
                                    <p:anim calcmode="lin" valueType="num">
                                      <p:cBhvr>
                                        <p:cTn id="146" dur="500" fill="hold"/>
                                        <p:tgtEl>
                                          <p:spTgt spid="32"/>
                                        </p:tgtEl>
                                        <p:attrNameLst>
                                          <p:attrName>ppt_y</p:attrName>
                                        </p:attrNameLst>
                                      </p:cBhvr>
                                      <p:tavLst>
                                        <p:tav tm="0">
                                          <p:val>
                                            <p:strVal val="#ppt_y"/>
                                          </p:val>
                                        </p:tav>
                                        <p:tav tm="100000">
                                          <p:val>
                                            <p:strVal val="#ppt_y"/>
                                          </p:val>
                                        </p:tav>
                                      </p:tavLst>
                                    </p:anim>
                                  </p:childTnLst>
                                </p:cTn>
                              </p:par>
                            </p:childTnLst>
                          </p:cTn>
                        </p:par>
                        <p:par>
                          <p:cTn id="147" fill="hold">
                            <p:stCondLst>
                              <p:cond delay="11900"/>
                            </p:stCondLst>
                            <p:childTnLst>
                              <p:par>
                                <p:cTn id="148" presetID="22" presetClass="entr" presetSubtype="4" fill="hold" nodeType="afterEffect">
                                  <p:stCondLst>
                                    <p:cond delay="0"/>
                                  </p:stCondLst>
                                  <p:childTnLst>
                                    <p:set>
                                      <p:cBhvr>
                                        <p:cTn id="149" dur="1" fill="hold">
                                          <p:stCondLst>
                                            <p:cond delay="0"/>
                                          </p:stCondLst>
                                        </p:cTn>
                                        <p:tgtEl>
                                          <p:spTgt spid="50"/>
                                        </p:tgtEl>
                                        <p:attrNameLst>
                                          <p:attrName>style.visibility</p:attrName>
                                        </p:attrNameLst>
                                      </p:cBhvr>
                                      <p:to>
                                        <p:strVal val="visible"/>
                                      </p:to>
                                    </p:set>
                                    <p:animEffect transition="in" filter="wipe(down)">
                                      <p:cBhvr>
                                        <p:cTn id="150" dur="500"/>
                                        <p:tgtEl>
                                          <p:spTgt spid="50"/>
                                        </p:tgtEl>
                                      </p:cBhvr>
                                    </p:animEffect>
                                  </p:childTnLst>
                                </p:cTn>
                              </p:par>
                            </p:childTnLst>
                          </p:cTn>
                        </p:par>
                        <p:par>
                          <p:cTn id="151" fill="hold">
                            <p:stCondLst>
                              <p:cond delay="12400"/>
                            </p:stCondLst>
                            <p:childTnLst>
                              <p:par>
                                <p:cTn id="152" presetID="34" presetClass="emph" presetSubtype="0" fill="hold" grpId="0" nodeType="afterEffect">
                                  <p:stCondLst>
                                    <p:cond delay="0"/>
                                  </p:stCondLst>
                                  <p:iterate type="lt">
                                    <p:tmPct val="10000"/>
                                  </p:iterate>
                                  <p:childTnLst>
                                    <p:animMotion origin="layout" path="M 0.0 0.0 L 0.0 -0.07213" pathEditMode="relative" ptsTypes="">
                                      <p:cBhvr>
                                        <p:cTn id="153" dur="250" accel="50000" decel="50000" autoRev="1" fill="hold">
                                          <p:stCondLst>
                                            <p:cond delay="0"/>
                                          </p:stCondLst>
                                        </p:cTn>
                                        <p:tgtEl>
                                          <p:spTgt spid="14"/>
                                        </p:tgtEl>
                                        <p:attrNameLst>
                                          <p:attrName>ppt_x</p:attrName>
                                          <p:attrName>ppt_y</p:attrName>
                                        </p:attrNameLst>
                                      </p:cBhvr>
                                    </p:animMotion>
                                    <p:animRot by="1500000">
                                      <p:cBhvr>
                                        <p:cTn id="154" dur="125" fill="hold">
                                          <p:stCondLst>
                                            <p:cond delay="0"/>
                                          </p:stCondLst>
                                        </p:cTn>
                                        <p:tgtEl>
                                          <p:spTgt spid="14"/>
                                        </p:tgtEl>
                                        <p:attrNameLst>
                                          <p:attrName>r</p:attrName>
                                        </p:attrNameLst>
                                      </p:cBhvr>
                                    </p:animRot>
                                    <p:animRot by="-1500000">
                                      <p:cBhvr>
                                        <p:cTn id="155" dur="125" fill="hold">
                                          <p:stCondLst>
                                            <p:cond delay="125"/>
                                          </p:stCondLst>
                                        </p:cTn>
                                        <p:tgtEl>
                                          <p:spTgt spid="14"/>
                                        </p:tgtEl>
                                        <p:attrNameLst>
                                          <p:attrName>r</p:attrName>
                                        </p:attrNameLst>
                                      </p:cBhvr>
                                    </p:animRot>
                                    <p:animRot by="-1500000">
                                      <p:cBhvr>
                                        <p:cTn id="156" dur="125" fill="hold">
                                          <p:stCondLst>
                                            <p:cond delay="250"/>
                                          </p:stCondLst>
                                        </p:cTn>
                                        <p:tgtEl>
                                          <p:spTgt spid="14"/>
                                        </p:tgtEl>
                                        <p:attrNameLst>
                                          <p:attrName>r</p:attrName>
                                        </p:attrNameLst>
                                      </p:cBhvr>
                                    </p:animRot>
                                    <p:animRot by="1500000">
                                      <p:cBhvr>
                                        <p:cTn id="157" dur="125" fill="hold">
                                          <p:stCondLst>
                                            <p:cond delay="375"/>
                                          </p:stCondLst>
                                        </p:cTn>
                                        <p:tgtEl>
                                          <p:spTgt spid="14"/>
                                        </p:tgtEl>
                                        <p:attrNameLst>
                                          <p:attrName>r</p:attrName>
                                        </p:attrNameLst>
                                      </p:cBhvr>
                                    </p:animRot>
                                  </p:childTnLst>
                                </p:cTn>
                              </p:par>
                              <p:par>
                                <p:cTn id="158" presetID="22" presetClass="exit" presetSubtype="4" fill="hold" nodeType="withEffect">
                                  <p:stCondLst>
                                    <p:cond delay="0"/>
                                  </p:stCondLst>
                                  <p:childTnLst>
                                    <p:animEffect transition="out" filter="wipe(down)">
                                      <p:cBhvr>
                                        <p:cTn id="159" dur="500"/>
                                        <p:tgtEl>
                                          <p:spTgt spid="50"/>
                                        </p:tgtEl>
                                      </p:cBhvr>
                                    </p:animEffect>
                                    <p:set>
                                      <p:cBhvr>
                                        <p:cTn id="160" dur="1" fill="hold">
                                          <p:stCondLst>
                                            <p:cond delay="499"/>
                                          </p:stCondLst>
                                        </p:cTn>
                                        <p:tgtEl>
                                          <p:spTgt spid="50"/>
                                        </p:tgtEl>
                                        <p:attrNameLst>
                                          <p:attrName>style.visibility</p:attrName>
                                        </p:attrNameLst>
                                      </p:cBhvr>
                                      <p:to>
                                        <p:strVal val="hidden"/>
                                      </p:to>
                                    </p:set>
                                  </p:childTnLst>
                                </p:cTn>
                              </p:par>
                            </p:childTnLst>
                          </p:cTn>
                        </p:par>
                        <p:par>
                          <p:cTn id="161" fill="hold">
                            <p:stCondLst>
                              <p:cond delay="13000"/>
                            </p:stCondLst>
                            <p:childTnLst>
                              <p:par>
                                <p:cTn id="162" presetID="22" presetClass="entr" presetSubtype="8" fill="hold" nodeType="afterEffect">
                                  <p:stCondLst>
                                    <p:cond delay="0"/>
                                  </p:stCondLst>
                                  <p:childTnLst>
                                    <p:set>
                                      <p:cBhvr>
                                        <p:cTn id="163" dur="1" fill="hold">
                                          <p:stCondLst>
                                            <p:cond delay="0"/>
                                          </p:stCondLst>
                                        </p:cTn>
                                        <p:tgtEl>
                                          <p:spTgt spid="23"/>
                                        </p:tgtEl>
                                        <p:attrNameLst>
                                          <p:attrName>style.visibility</p:attrName>
                                        </p:attrNameLst>
                                      </p:cBhvr>
                                      <p:to>
                                        <p:strVal val="visible"/>
                                      </p:to>
                                    </p:set>
                                    <p:animEffect transition="in" filter="wipe(left)">
                                      <p:cBhvr>
                                        <p:cTn id="164" dur="500"/>
                                        <p:tgtEl>
                                          <p:spTgt spid="23"/>
                                        </p:tgtEl>
                                      </p:cBhvr>
                                    </p:animEffect>
                                  </p:childTnLst>
                                </p:cTn>
                              </p:par>
                            </p:childTnLst>
                          </p:cTn>
                        </p:par>
                        <p:par>
                          <p:cTn id="165" fill="hold">
                            <p:stCondLst>
                              <p:cond delay="13500"/>
                            </p:stCondLst>
                            <p:childTnLst>
                              <p:par>
                                <p:cTn id="166" presetID="39" presetClass="entr" presetSubtype="0" accel="100000" fill="hold" grpId="0" nodeType="afterEffect">
                                  <p:stCondLst>
                                    <p:cond delay="0"/>
                                  </p:stCondLst>
                                  <p:childTnLst>
                                    <p:set>
                                      <p:cBhvr>
                                        <p:cTn id="167" dur="1" fill="hold">
                                          <p:stCondLst>
                                            <p:cond delay="0"/>
                                          </p:stCondLst>
                                        </p:cTn>
                                        <p:tgtEl>
                                          <p:spTgt spid="33"/>
                                        </p:tgtEl>
                                        <p:attrNameLst>
                                          <p:attrName>style.visibility</p:attrName>
                                        </p:attrNameLst>
                                      </p:cBhvr>
                                      <p:to>
                                        <p:strVal val="visible"/>
                                      </p:to>
                                    </p:set>
                                    <p:anim calcmode="lin" valueType="num">
                                      <p:cBhvr>
                                        <p:cTn id="168" dur="500" fill="hold"/>
                                        <p:tgtEl>
                                          <p:spTgt spid="33"/>
                                        </p:tgtEl>
                                        <p:attrNameLst>
                                          <p:attrName>ppt_h</p:attrName>
                                        </p:attrNameLst>
                                      </p:cBhvr>
                                      <p:tavLst>
                                        <p:tav tm="0">
                                          <p:val>
                                            <p:strVal val="#ppt_h/20"/>
                                          </p:val>
                                        </p:tav>
                                        <p:tav tm="50000">
                                          <p:val>
                                            <p:strVal val="#ppt_h/20"/>
                                          </p:val>
                                        </p:tav>
                                        <p:tav tm="100000">
                                          <p:val>
                                            <p:strVal val="#ppt_h"/>
                                          </p:val>
                                        </p:tav>
                                      </p:tavLst>
                                    </p:anim>
                                    <p:anim calcmode="lin" valueType="num">
                                      <p:cBhvr>
                                        <p:cTn id="169" dur="500" fill="hold"/>
                                        <p:tgtEl>
                                          <p:spTgt spid="33"/>
                                        </p:tgtEl>
                                        <p:attrNameLst>
                                          <p:attrName>ppt_w</p:attrName>
                                        </p:attrNameLst>
                                      </p:cBhvr>
                                      <p:tavLst>
                                        <p:tav tm="0">
                                          <p:val>
                                            <p:strVal val="#ppt_w+.3"/>
                                          </p:val>
                                        </p:tav>
                                        <p:tav tm="50000">
                                          <p:val>
                                            <p:strVal val="#ppt_w+.3"/>
                                          </p:val>
                                        </p:tav>
                                        <p:tav tm="100000">
                                          <p:val>
                                            <p:strVal val="#ppt_w"/>
                                          </p:val>
                                        </p:tav>
                                      </p:tavLst>
                                    </p:anim>
                                    <p:anim calcmode="lin" valueType="num">
                                      <p:cBhvr>
                                        <p:cTn id="170" dur="500" fill="hold"/>
                                        <p:tgtEl>
                                          <p:spTgt spid="33"/>
                                        </p:tgtEl>
                                        <p:attrNameLst>
                                          <p:attrName>ppt_x</p:attrName>
                                        </p:attrNameLst>
                                      </p:cBhvr>
                                      <p:tavLst>
                                        <p:tav tm="0">
                                          <p:val>
                                            <p:strVal val="#ppt_x-.3"/>
                                          </p:val>
                                        </p:tav>
                                        <p:tav tm="50000">
                                          <p:val>
                                            <p:strVal val="#ppt_x"/>
                                          </p:val>
                                        </p:tav>
                                        <p:tav tm="100000">
                                          <p:val>
                                            <p:strVal val="#ppt_x"/>
                                          </p:val>
                                        </p:tav>
                                      </p:tavLst>
                                    </p:anim>
                                    <p:anim calcmode="lin" valueType="num">
                                      <p:cBhvr>
                                        <p:cTn id="171" dur="500" fill="hold"/>
                                        <p:tgtEl>
                                          <p:spTgt spid="33"/>
                                        </p:tgtEl>
                                        <p:attrNameLst>
                                          <p:attrName>ppt_y</p:attrName>
                                        </p:attrNameLst>
                                      </p:cBhvr>
                                      <p:tavLst>
                                        <p:tav tm="0">
                                          <p:val>
                                            <p:strVal val="#ppt_y"/>
                                          </p:val>
                                        </p:tav>
                                        <p:tav tm="100000">
                                          <p:val>
                                            <p:strVal val="#ppt_y"/>
                                          </p:val>
                                        </p:tav>
                                      </p:tavLst>
                                    </p:anim>
                                  </p:childTnLst>
                                </p:cTn>
                              </p:par>
                            </p:childTnLst>
                          </p:cTn>
                        </p:par>
                        <p:par>
                          <p:cTn id="172" fill="hold">
                            <p:stCondLst>
                              <p:cond delay="14000"/>
                            </p:stCondLst>
                            <p:childTnLst>
                              <p:par>
                                <p:cTn id="173" presetID="22" presetClass="entr" presetSubtype="4" fill="hold" nodeType="afterEffect">
                                  <p:stCondLst>
                                    <p:cond delay="0"/>
                                  </p:stCondLst>
                                  <p:childTnLst>
                                    <p:set>
                                      <p:cBhvr>
                                        <p:cTn id="174" dur="1" fill="hold">
                                          <p:stCondLst>
                                            <p:cond delay="0"/>
                                          </p:stCondLst>
                                        </p:cTn>
                                        <p:tgtEl>
                                          <p:spTgt spid="52"/>
                                        </p:tgtEl>
                                        <p:attrNameLst>
                                          <p:attrName>style.visibility</p:attrName>
                                        </p:attrNameLst>
                                      </p:cBhvr>
                                      <p:to>
                                        <p:strVal val="visible"/>
                                      </p:to>
                                    </p:set>
                                    <p:animEffect transition="in" filter="wipe(down)">
                                      <p:cBhvr>
                                        <p:cTn id="175" dur="500"/>
                                        <p:tgtEl>
                                          <p:spTgt spid="52"/>
                                        </p:tgtEl>
                                      </p:cBhvr>
                                    </p:animEffect>
                                  </p:childTnLst>
                                </p:cTn>
                              </p:par>
                            </p:childTnLst>
                          </p:cTn>
                        </p:par>
                        <p:par>
                          <p:cTn id="176" fill="hold">
                            <p:stCondLst>
                              <p:cond delay="14500"/>
                            </p:stCondLst>
                            <p:childTnLst>
                              <p:par>
                                <p:cTn id="177" presetID="34" presetClass="emph" presetSubtype="0" fill="hold" grpId="0" nodeType="afterEffect">
                                  <p:stCondLst>
                                    <p:cond delay="0"/>
                                  </p:stCondLst>
                                  <p:iterate type="lt">
                                    <p:tmPct val="10000"/>
                                  </p:iterate>
                                  <p:childTnLst>
                                    <p:animMotion origin="layout" path="M 0.0 0.0 L 0.0 -0.07213" pathEditMode="relative" ptsTypes="">
                                      <p:cBhvr>
                                        <p:cTn id="178" dur="250" accel="50000" decel="50000" autoRev="1" fill="hold">
                                          <p:stCondLst>
                                            <p:cond delay="0"/>
                                          </p:stCondLst>
                                        </p:cTn>
                                        <p:tgtEl>
                                          <p:spTgt spid="15"/>
                                        </p:tgtEl>
                                        <p:attrNameLst>
                                          <p:attrName>ppt_x</p:attrName>
                                          <p:attrName>ppt_y</p:attrName>
                                        </p:attrNameLst>
                                      </p:cBhvr>
                                    </p:animMotion>
                                    <p:animRot by="1500000">
                                      <p:cBhvr>
                                        <p:cTn id="179" dur="125" fill="hold">
                                          <p:stCondLst>
                                            <p:cond delay="0"/>
                                          </p:stCondLst>
                                        </p:cTn>
                                        <p:tgtEl>
                                          <p:spTgt spid="15"/>
                                        </p:tgtEl>
                                        <p:attrNameLst>
                                          <p:attrName>r</p:attrName>
                                        </p:attrNameLst>
                                      </p:cBhvr>
                                    </p:animRot>
                                    <p:animRot by="-1500000">
                                      <p:cBhvr>
                                        <p:cTn id="180" dur="125" fill="hold">
                                          <p:stCondLst>
                                            <p:cond delay="125"/>
                                          </p:stCondLst>
                                        </p:cTn>
                                        <p:tgtEl>
                                          <p:spTgt spid="15"/>
                                        </p:tgtEl>
                                        <p:attrNameLst>
                                          <p:attrName>r</p:attrName>
                                        </p:attrNameLst>
                                      </p:cBhvr>
                                    </p:animRot>
                                    <p:animRot by="-1500000">
                                      <p:cBhvr>
                                        <p:cTn id="181" dur="125" fill="hold">
                                          <p:stCondLst>
                                            <p:cond delay="250"/>
                                          </p:stCondLst>
                                        </p:cTn>
                                        <p:tgtEl>
                                          <p:spTgt spid="15"/>
                                        </p:tgtEl>
                                        <p:attrNameLst>
                                          <p:attrName>r</p:attrName>
                                        </p:attrNameLst>
                                      </p:cBhvr>
                                    </p:animRot>
                                    <p:animRot by="1500000">
                                      <p:cBhvr>
                                        <p:cTn id="182" dur="125" fill="hold">
                                          <p:stCondLst>
                                            <p:cond delay="375"/>
                                          </p:stCondLst>
                                        </p:cTn>
                                        <p:tgtEl>
                                          <p:spTgt spid="15"/>
                                        </p:tgtEl>
                                        <p:attrNameLst>
                                          <p:attrName>r</p:attrName>
                                        </p:attrNameLst>
                                      </p:cBhvr>
                                    </p:animRot>
                                  </p:childTnLst>
                                </p:cTn>
                              </p:par>
                              <p:par>
                                <p:cTn id="183" presetID="22" presetClass="exit" presetSubtype="4" fill="hold" nodeType="withEffect">
                                  <p:stCondLst>
                                    <p:cond delay="0"/>
                                  </p:stCondLst>
                                  <p:childTnLst>
                                    <p:animEffect transition="out" filter="wipe(down)">
                                      <p:cBhvr>
                                        <p:cTn id="184" dur="500"/>
                                        <p:tgtEl>
                                          <p:spTgt spid="52"/>
                                        </p:tgtEl>
                                      </p:cBhvr>
                                    </p:animEffect>
                                    <p:set>
                                      <p:cBhvr>
                                        <p:cTn id="185" dur="1" fill="hold">
                                          <p:stCondLst>
                                            <p:cond delay="499"/>
                                          </p:stCondLst>
                                        </p:cTn>
                                        <p:tgtEl>
                                          <p:spTgt spid="52"/>
                                        </p:tgtEl>
                                        <p:attrNameLst>
                                          <p:attrName>style.visibility</p:attrName>
                                        </p:attrNameLst>
                                      </p:cBhvr>
                                      <p:to>
                                        <p:strVal val="hidden"/>
                                      </p:to>
                                    </p:set>
                                  </p:childTnLst>
                                </p:cTn>
                              </p:par>
                            </p:childTnLst>
                          </p:cTn>
                        </p:par>
                        <p:par>
                          <p:cTn id="186" fill="hold">
                            <p:stCondLst>
                              <p:cond delay="15100"/>
                            </p:stCondLst>
                            <p:childTnLst>
                              <p:par>
                                <p:cTn id="187" presetID="22" presetClass="entr" presetSubtype="2" fill="hold" nodeType="afterEffect">
                                  <p:stCondLst>
                                    <p:cond delay="0"/>
                                  </p:stCondLst>
                                  <p:childTnLst>
                                    <p:set>
                                      <p:cBhvr>
                                        <p:cTn id="188" dur="1" fill="hold">
                                          <p:stCondLst>
                                            <p:cond delay="0"/>
                                          </p:stCondLst>
                                        </p:cTn>
                                        <p:tgtEl>
                                          <p:spTgt spid="24"/>
                                        </p:tgtEl>
                                        <p:attrNameLst>
                                          <p:attrName>style.visibility</p:attrName>
                                        </p:attrNameLst>
                                      </p:cBhvr>
                                      <p:to>
                                        <p:strVal val="visible"/>
                                      </p:to>
                                    </p:set>
                                    <p:animEffect transition="in" filter="wipe(right)">
                                      <p:cBhvr>
                                        <p:cTn id="189" dur="500"/>
                                        <p:tgtEl>
                                          <p:spTgt spid="24"/>
                                        </p:tgtEl>
                                      </p:cBhvr>
                                    </p:animEffect>
                                  </p:childTnLst>
                                </p:cTn>
                              </p:par>
                            </p:childTnLst>
                          </p:cTn>
                        </p:par>
                        <p:par>
                          <p:cTn id="190" fill="hold">
                            <p:stCondLst>
                              <p:cond delay="15600"/>
                            </p:stCondLst>
                            <p:childTnLst>
                              <p:par>
                                <p:cTn id="191" presetID="39" presetClass="entr" presetSubtype="0" accel="100000" fill="hold" grpId="0" nodeType="afterEffect">
                                  <p:stCondLst>
                                    <p:cond delay="0"/>
                                  </p:stCondLst>
                                  <p:childTnLst>
                                    <p:set>
                                      <p:cBhvr>
                                        <p:cTn id="192" dur="1" fill="hold">
                                          <p:stCondLst>
                                            <p:cond delay="0"/>
                                          </p:stCondLst>
                                        </p:cTn>
                                        <p:tgtEl>
                                          <p:spTgt spid="34"/>
                                        </p:tgtEl>
                                        <p:attrNameLst>
                                          <p:attrName>style.visibility</p:attrName>
                                        </p:attrNameLst>
                                      </p:cBhvr>
                                      <p:to>
                                        <p:strVal val="visible"/>
                                      </p:to>
                                    </p:set>
                                    <p:anim calcmode="lin" valueType="num">
                                      <p:cBhvr>
                                        <p:cTn id="193" dur="500" fill="hold"/>
                                        <p:tgtEl>
                                          <p:spTgt spid="34"/>
                                        </p:tgtEl>
                                        <p:attrNameLst>
                                          <p:attrName>ppt_h</p:attrName>
                                        </p:attrNameLst>
                                      </p:cBhvr>
                                      <p:tavLst>
                                        <p:tav tm="0">
                                          <p:val>
                                            <p:strVal val="#ppt_h/20"/>
                                          </p:val>
                                        </p:tav>
                                        <p:tav tm="50000">
                                          <p:val>
                                            <p:strVal val="#ppt_h/20"/>
                                          </p:val>
                                        </p:tav>
                                        <p:tav tm="100000">
                                          <p:val>
                                            <p:strVal val="#ppt_h"/>
                                          </p:val>
                                        </p:tav>
                                      </p:tavLst>
                                    </p:anim>
                                    <p:anim calcmode="lin" valueType="num">
                                      <p:cBhvr>
                                        <p:cTn id="194" dur="500" fill="hold"/>
                                        <p:tgtEl>
                                          <p:spTgt spid="34"/>
                                        </p:tgtEl>
                                        <p:attrNameLst>
                                          <p:attrName>ppt_w</p:attrName>
                                        </p:attrNameLst>
                                      </p:cBhvr>
                                      <p:tavLst>
                                        <p:tav tm="0">
                                          <p:val>
                                            <p:strVal val="#ppt_w+.3"/>
                                          </p:val>
                                        </p:tav>
                                        <p:tav tm="50000">
                                          <p:val>
                                            <p:strVal val="#ppt_w+.3"/>
                                          </p:val>
                                        </p:tav>
                                        <p:tav tm="100000">
                                          <p:val>
                                            <p:strVal val="#ppt_w"/>
                                          </p:val>
                                        </p:tav>
                                      </p:tavLst>
                                    </p:anim>
                                    <p:anim calcmode="lin" valueType="num">
                                      <p:cBhvr>
                                        <p:cTn id="195" dur="500" fill="hold"/>
                                        <p:tgtEl>
                                          <p:spTgt spid="34"/>
                                        </p:tgtEl>
                                        <p:attrNameLst>
                                          <p:attrName>ppt_x</p:attrName>
                                        </p:attrNameLst>
                                      </p:cBhvr>
                                      <p:tavLst>
                                        <p:tav tm="0">
                                          <p:val>
                                            <p:strVal val="#ppt_x-.3"/>
                                          </p:val>
                                        </p:tav>
                                        <p:tav tm="50000">
                                          <p:val>
                                            <p:strVal val="#ppt_x"/>
                                          </p:val>
                                        </p:tav>
                                        <p:tav tm="100000">
                                          <p:val>
                                            <p:strVal val="#ppt_x"/>
                                          </p:val>
                                        </p:tav>
                                      </p:tavLst>
                                    </p:anim>
                                    <p:anim calcmode="lin" valueType="num">
                                      <p:cBhvr>
                                        <p:cTn id="196" dur="500" fill="hold"/>
                                        <p:tgtEl>
                                          <p:spTgt spid="34"/>
                                        </p:tgtEl>
                                        <p:attrNameLst>
                                          <p:attrName>ppt_y</p:attrName>
                                        </p:attrNameLst>
                                      </p:cBhvr>
                                      <p:tavLst>
                                        <p:tav tm="0">
                                          <p:val>
                                            <p:strVal val="#ppt_y"/>
                                          </p:val>
                                        </p:tav>
                                        <p:tav tm="100000">
                                          <p:val>
                                            <p:strVal val="#ppt_y"/>
                                          </p:val>
                                        </p:tav>
                                      </p:tavLst>
                                    </p:anim>
                                  </p:childTnLst>
                                </p:cTn>
                              </p:par>
                            </p:childTnLst>
                          </p:cTn>
                        </p:par>
                        <p:par>
                          <p:cTn id="197" fill="hold">
                            <p:stCondLst>
                              <p:cond delay="16100"/>
                            </p:stCondLst>
                            <p:childTnLst>
                              <p:par>
                                <p:cTn id="198" presetID="22" presetClass="entr" presetSubtype="4" fill="hold" nodeType="afterEffect">
                                  <p:stCondLst>
                                    <p:cond delay="0"/>
                                  </p:stCondLst>
                                  <p:childTnLst>
                                    <p:set>
                                      <p:cBhvr>
                                        <p:cTn id="199" dur="1" fill="hold">
                                          <p:stCondLst>
                                            <p:cond delay="0"/>
                                          </p:stCondLst>
                                        </p:cTn>
                                        <p:tgtEl>
                                          <p:spTgt spid="54"/>
                                        </p:tgtEl>
                                        <p:attrNameLst>
                                          <p:attrName>style.visibility</p:attrName>
                                        </p:attrNameLst>
                                      </p:cBhvr>
                                      <p:to>
                                        <p:strVal val="visible"/>
                                      </p:to>
                                    </p:set>
                                    <p:animEffect transition="in" filter="wipe(down)">
                                      <p:cBhvr>
                                        <p:cTn id="200" dur="500"/>
                                        <p:tgtEl>
                                          <p:spTgt spid="54"/>
                                        </p:tgtEl>
                                      </p:cBhvr>
                                    </p:animEffect>
                                  </p:childTnLst>
                                </p:cTn>
                              </p:par>
                            </p:childTnLst>
                          </p:cTn>
                        </p:par>
                        <p:par>
                          <p:cTn id="201" fill="hold">
                            <p:stCondLst>
                              <p:cond delay="16600"/>
                            </p:stCondLst>
                            <p:childTnLst>
                              <p:par>
                                <p:cTn id="202" presetID="34" presetClass="emph" presetSubtype="0" fill="hold" grpId="0" nodeType="afterEffect">
                                  <p:stCondLst>
                                    <p:cond delay="0"/>
                                  </p:stCondLst>
                                  <p:iterate type="lt">
                                    <p:tmPct val="10000"/>
                                  </p:iterate>
                                  <p:childTnLst>
                                    <p:animMotion origin="layout" path="M 0.0 0.0 L 0.0 -0.07213" pathEditMode="relative" ptsTypes="">
                                      <p:cBhvr>
                                        <p:cTn id="203" dur="250" accel="50000" decel="50000" autoRev="1" fill="hold">
                                          <p:stCondLst>
                                            <p:cond delay="0"/>
                                          </p:stCondLst>
                                        </p:cTn>
                                        <p:tgtEl>
                                          <p:spTgt spid="7"/>
                                        </p:tgtEl>
                                        <p:attrNameLst>
                                          <p:attrName>ppt_x</p:attrName>
                                          <p:attrName>ppt_y</p:attrName>
                                        </p:attrNameLst>
                                      </p:cBhvr>
                                    </p:animMotion>
                                    <p:animRot by="1500000">
                                      <p:cBhvr>
                                        <p:cTn id="204" dur="125" fill="hold">
                                          <p:stCondLst>
                                            <p:cond delay="0"/>
                                          </p:stCondLst>
                                        </p:cTn>
                                        <p:tgtEl>
                                          <p:spTgt spid="7"/>
                                        </p:tgtEl>
                                        <p:attrNameLst>
                                          <p:attrName>r</p:attrName>
                                        </p:attrNameLst>
                                      </p:cBhvr>
                                    </p:animRot>
                                    <p:animRot by="-1500000">
                                      <p:cBhvr>
                                        <p:cTn id="205" dur="125" fill="hold">
                                          <p:stCondLst>
                                            <p:cond delay="125"/>
                                          </p:stCondLst>
                                        </p:cTn>
                                        <p:tgtEl>
                                          <p:spTgt spid="7"/>
                                        </p:tgtEl>
                                        <p:attrNameLst>
                                          <p:attrName>r</p:attrName>
                                        </p:attrNameLst>
                                      </p:cBhvr>
                                    </p:animRot>
                                    <p:animRot by="-1500000">
                                      <p:cBhvr>
                                        <p:cTn id="206" dur="125" fill="hold">
                                          <p:stCondLst>
                                            <p:cond delay="250"/>
                                          </p:stCondLst>
                                        </p:cTn>
                                        <p:tgtEl>
                                          <p:spTgt spid="7"/>
                                        </p:tgtEl>
                                        <p:attrNameLst>
                                          <p:attrName>r</p:attrName>
                                        </p:attrNameLst>
                                      </p:cBhvr>
                                    </p:animRot>
                                    <p:animRot by="1500000">
                                      <p:cBhvr>
                                        <p:cTn id="207" dur="125" fill="hold">
                                          <p:stCondLst>
                                            <p:cond delay="375"/>
                                          </p:stCondLst>
                                        </p:cTn>
                                        <p:tgtEl>
                                          <p:spTgt spid="7"/>
                                        </p:tgtEl>
                                        <p:attrNameLst>
                                          <p:attrName>r</p:attrName>
                                        </p:attrNameLst>
                                      </p:cBhvr>
                                    </p:animRot>
                                  </p:childTnLst>
                                </p:cTn>
                              </p:par>
                              <p:par>
                                <p:cTn id="208" presetID="22" presetClass="exit" presetSubtype="4" fill="hold" nodeType="withEffect">
                                  <p:stCondLst>
                                    <p:cond delay="0"/>
                                  </p:stCondLst>
                                  <p:childTnLst>
                                    <p:animEffect transition="out" filter="wipe(down)">
                                      <p:cBhvr>
                                        <p:cTn id="209" dur="500"/>
                                        <p:tgtEl>
                                          <p:spTgt spid="54"/>
                                        </p:tgtEl>
                                      </p:cBhvr>
                                    </p:animEffect>
                                    <p:set>
                                      <p:cBhvr>
                                        <p:cTn id="210" dur="1" fill="hold">
                                          <p:stCondLst>
                                            <p:cond delay="499"/>
                                          </p:stCondLst>
                                        </p:cTn>
                                        <p:tgtEl>
                                          <p:spTgt spid="54"/>
                                        </p:tgtEl>
                                        <p:attrNameLst>
                                          <p:attrName>style.visibility</p:attrName>
                                        </p:attrNameLst>
                                      </p:cBhvr>
                                      <p:to>
                                        <p:strVal val="hidden"/>
                                      </p:to>
                                    </p:set>
                                  </p:childTnLst>
                                </p:cTn>
                              </p:par>
                            </p:childTnLst>
                          </p:cTn>
                        </p:par>
                        <p:par>
                          <p:cTn id="211" fill="hold">
                            <p:stCondLst>
                              <p:cond delay="17100"/>
                            </p:stCondLst>
                            <p:childTnLst>
                              <p:par>
                                <p:cTn id="212" presetID="22" presetClass="entr" presetSubtype="8" fill="hold" nodeType="afterEffect">
                                  <p:stCondLst>
                                    <p:cond delay="0"/>
                                  </p:stCondLst>
                                  <p:childTnLst>
                                    <p:set>
                                      <p:cBhvr>
                                        <p:cTn id="213" dur="1" fill="hold">
                                          <p:stCondLst>
                                            <p:cond delay="0"/>
                                          </p:stCondLst>
                                        </p:cTn>
                                        <p:tgtEl>
                                          <p:spTgt spid="25"/>
                                        </p:tgtEl>
                                        <p:attrNameLst>
                                          <p:attrName>style.visibility</p:attrName>
                                        </p:attrNameLst>
                                      </p:cBhvr>
                                      <p:to>
                                        <p:strVal val="visible"/>
                                      </p:to>
                                    </p:set>
                                    <p:animEffect transition="in" filter="wipe(left)">
                                      <p:cBhvr>
                                        <p:cTn id="214" dur="500"/>
                                        <p:tgtEl>
                                          <p:spTgt spid="25"/>
                                        </p:tgtEl>
                                      </p:cBhvr>
                                    </p:animEffect>
                                  </p:childTnLst>
                                </p:cTn>
                              </p:par>
                            </p:childTnLst>
                          </p:cTn>
                        </p:par>
                        <p:par>
                          <p:cTn id="215" fill="hold">
                            <p:stCondLst>
                              <p:cond delay="17600"/>
                            </p:stCondLst>
                            <p:childTnLst>
                              <p:par>
                                <p:cTn id="216" presetID="39" presetClass="entr" presetSubtype="0" accel="100000" fill="hold" grpId="0" nodeType="afterEffect">
                                  <p:stCondLst>
                                    <p:cond delay="0"/>
                                  </p:stCondLst>
                                  <p:childTnLst>
                                    <p:set>
                                      <p:cBhvr>
                                        <p:cTn id="217" dur="1" fill="hold">
                                          <p:stCondLst>
                                            <p:cond delay="0"/>
                                          </p:stCondLst>
                                        </p:cTn>
                                        <p:tgtEl>
                                          <p:spTgt spid="35"/>
                                        </p:tgtEl>
                                        <p:attrNameLst>
                                          <p:attrName>style.visibility</p:attrName>
                                        </p:attrNameLst>
                                      </p:cBhvr>
                                      <p:to>
                                        <p:strVal val="visible"/>
                                      </p:to>
                                    </p:set>
                                    <p:anim calcmode="lin" valueType="num">
                                      <p:cBhvr>
                                        <p:cTn id="218" dur="500" fill="hold"/>
                                        <p:tgtEl>
                                          <p:spTgt spid="35"/>
                                        </p:tgtEl>
                                        <p:attrNameLst>
                                          <p:attrName>ppt_h</p:attrName>
                                        </p:attrNameLst>
                                      </p:cBhvr>
                                      <p:tavLst>
                                        <p:tav tm="0">
                                          <p:val>
                                            <p:strVal val="#ppt_h/20"/>
                                          </p:val>
                                        </p:tav>
                                        <p:tav tm="50000">
                                          <p:val>
                                            <p:strVal val="#ppt_h/20"/>
                                          </p:val>
                                        </p:tav>
                                        <p:tav tm="100000">
                                          <p:val>
                                            <p:strVal val="#ppt_h"/>
                                          </p:val>
                                        </p:tav>
                                      </p:tavLst>
                                    </p:anim>
                                    <p:anim calcmode="lin" valueType="num">
                                      <p:cBhvr>
                                        <p:cTn id="219" dur="500" fill="hold"/>
                                        <p:tgtEl>
                                          <p:spTgt spid="35"/>
                                        </p:tgtEl>
                                        <p:attrNameLst>
                                          <p:attrName>ppt_w</p:attrName>
                                        </p:attrNameLst>
                                      </p:cBhvr>
                                      <p:tavLst>
                                        <p:tav tm="0">
                                          <p:val>
                                            <p:strVal val="#ppt_w+.3"/>
                                          </p:val>
                                        </p:tav>
                                        <p:tav tm="50000">
                                          <p:val>
                                            <p:strVal val="#ppt_w+.3"/>
                                          </p:val>
                                        </p:tav>
                                        <p:tav tm="100000">
                                          <p:val>
                                            <p:strVal val="#ppt_w"/>
                                          </p:val>
                                        </p:tav>
                                      </p:tavLst>
                                    </p:anim>
                                    <p:anim calcmode="lin" valueType="num">
                                      <p:cBhvr>
                                        <p:cTn id="220" dur="500" fill="hold"/>
                                        <p:tgtEl>
                                          <p:spTgt spid="35"/>
                                        </p:tgtEl>
                                        <p:attrNameLst>
                                          <p:attrName>ppt_x</p:attrName>
                                        </p:attrNameLst>
                                      </p:cBhvr>
                                      <p:tavLst>
                                        <p:tav tm="0">
                                          <p:val>
                                            <p:strVal val="#ppt_x-.3"/>
                                          </p:val>
                                        </p:tav>
                                        <p:tav tm="50000">
                                          <p:val>
                                            <p:strVal val="#ppt_x"/>
                                          </p:val>
                                        </p:tav>
                                        <p:tav tm="100000">
                                          <p:val>
                                            <p:strVal val="#ppt_x"/>
                                          </p:val>
                                        </p:tav>
                                      </p:tavLst>
                                    </p:anim>
                                    <p:anim calcmode="lin" valueType="num">
                                      <p:cBhvr>
                                        <p:cTn id="221" dur="500" fill="hold"/>
                                        <p:tgtEl>
                                          <p:spTgt spid="35"/>
                                        </p:tgtEl>
                                        <p:attrNameLst>
                                          <p:attrName>ppt_y</p:attrName>
                                        </p:attrNameLst>
                                      </p:cBhvr>
                                      <p:tavLst>
                                        <p:tav tm="0">
                                          <p:val>
                                            <p:strVal val="#ppt_y"/>
                                          </p:val>
                                        </p:tav>
                                        <p:tav tm="100000">
                                          <p:val>
                                            <p:strVal val="#ppt_y"/>
                                          </p:val>
                                        </p:tav>
                                      </p:tavLst>
                                    </p:anim>
                                  </p:childTnLst>
                                </p:cTn>
                              </p:par>
                            </p:childTnLst>
                          </p:cTn>
                        </p:par>
                        <p:par>
                          <p:cTn id="222" fill="hold">
                            <p:stCondLst>
                              <p:cond delay="18100"/>
                            </p:stCondLst>
                            <p:childTnLst>
                              <p:par>
                                <p:cTn id="223" presetID="22" presetClass="entr" presetSubtype="4" fill="hold" nodeType="afterEffect">
                                  <p:stCondLst>
                                    <p:cond delay="0"/>
                                  </p:stCondLst>
                                  <p:childTnLst>
                                    <p:set>
                                      <p:cBhvr>
                                        <p:cTn id="224" dur="1" fill="hold">
                                          <p:stCondLst>
                                            <p:cond delay="0"/>
                                          </p:stCondLst>
                                        </p:cTn>
                                        <p:tgtEl>
                                          <p:spTgt spid="56"/>
                                        </p:tgtEl>
                                        <p:attrNameLst>
                                          <p:attrName>style.visibility</p:attrName>
                                        </p:attrNameLst>
                                      </p:cBhvr>
                                      <p:to>
                                        <p:strVal val="visible"/>
                                      </p:to>
                                    </p:set>
                                    <p:animEffect transition="in" filter="wipe(down)">
                                      <p:cBhvr>
                                        <p:cTn id="225" dur="500"/>
                                        <p:tgtEl>
                                          <p:spTgt spid="56"/>
                                        </p:tgtEl>
                                      </p:cBhvr>
                                    </p:animEffect>
                                  </p:childTnLst>
                                </p:cTn>
                              </p:par>
                            </p:childTnLst>
                          </p:cTn>
                        </p:par>
                        <p:par>
                          <p:cTn id="226" fill="hold">
                            <p:stCondLst>
                              <p:cond delay="18600"/>
                            </p:stCondLst>
                            <p:childTnLst>
                              <p:par>
                                <p:cTn id="227" presetID="34" presetClass="emph" presetSubtype="0" fill="hold" grpId="0" nodeType="afterEffect">
                                  <p:stCondLst>
                                    <p:cond delay="0"/>
                                  </p:stCondLst>
                                  <p:iterate type="lt">
                                    <p:tmPct val="10000"/>
                                  </p:iterate>
                                  <p:childTnLst>
                                    <p:animMotion origin="layout" path="M 0.0 0.0 L 0.0 -0.07213" pathEditMode="relative" ptsTypes="">
                                      <p:cBhvr>
                                        <p:cTn id="228" dur="250" accel="50000" decel="50000" autoRev="1" fill="hold">
                                          <p:stCondLst>
                                            <p:cond delay="0"/>
                                          </p:stCondLst>
                                        </p:cTn>
                                        <p:tgtEl>
                                          <p:spTgt spid="5"/>
                                        </p:tgtEl>
                                        <p:attrNameLst>
                                          <p:attrName>ppt_x</p:attrName>
                                          <p:attrName>ppt_y</p:attrName>
                                        </p:attrNameLst>
                                      </p:cBhvr>
                                    </p:animMotion>
                                    <p:animRot by="1500000">
                                      <p:cBhvr>
                                        <p:cTn id="229" dur="125" fill="hold">
                                          <p:stCondLst>
                                            <p:cond delay="0"/>
                                          </p:stCondLst>
                                        </p:cTn>
                                        <p:tgtEl>
                                          <p:spTgt spid="5"/>
                                        </p:tgtEl>
                                        <p:attrNameLst>
                                          <p:attrName>r</p:attrName>
                                        </p:attrNameLst>
                                      </p:cBhvr>
                                    </p:animRot>
                                    <p:animRot by="-1500000">
                                      <p:cBhvr>
                                        <p:cTn id="230" dur="125" fill="hold">
                                          <p:stCondLst>
                                            <p:cond delay="125"/>
                                          </p:stCondLst>
                                        </p:cTn>
                                        <p:tgtEl>
                                          <p:spTgt spid="5"/>
                                        </p:tgtEl>
                                        <p:attrNameLst>
                                          <p:attrName>r</p:attrName>
                                        </p:attrNameLst>
                                      </p:cBhvr>
                                    </p:animRot>
                                    <p:animRot by="-1500000">
                                      <p:cBhvr>
                                        <p:cTn id="231" dur="125" fill="hold">
                                          <p:stCondLst>
                                            <p:cond delay="250"/>
                                          </p:stCondLst>
                                        </p:cTn>
                                        <p:tgtEl>
                                          <p:spTgt spid="5"/>
                                        </p:tgtEl>
                                        <p:attrNameLst>
                                          <p:attrName>r</p:attrName>
                                        </p:attrNameLst>
                                      </p:cBhvr>
                                    </p:animRot>
                                    <p:animRot by="1500000">
                                      <p:cBhvr>
                                        <p:cTn id="232" dur="125" fill="hold">
                                          <p:stCondLst>
                                            <p:cond delay="375"/>
                                          </p:stCondLst>
                                        </p:cTn>
                                        <p:tgtEl>
                                          <p:spTgt spid="5"/>
                                        </p:tgtEl>
                                        <p:attrNameLst>
                                          <p:attrName>r</p:attrName>
                                        </p:attrNameLst>
                                      </p:cBhvr>
                                    </p:animRot>
                                  </p:childTnLst>
                                </p:cTn>
                              </p:par>
                              <p:par>
                                <p:cTn id="233" presetID="22" presetClass="exit" presetSubtype="4" fill="hold" nodeType="withEffect">
                                  <p:stCondLst>
                                    <p:cond delay="0"/>
                                  </p:stCondLst>
                                  <p:childTnLst>
                                    <p:animEffect transition="out" filter="wipe(down)">
                                      <p:cBhvr>
                                        <p:cTn id="234" dur="500"/>
                                        <p:tgtEl>
                                          <p:spTgt spid="56"/>
                                        </p:tgtEl>
                                      </p:cBhvr>
                                    </p:animEffect>
                                    <p:set>
                                      <p:cBhvr>
                                        <p:cTn id="235" dur="1" fill="hold">
                                          <p:stCondLst>
                                            <p:cond delay="499"/>
                                          </p:stCondLst>
                                        </p:cTn>
                                        <p:tgtEl>
                                          <p:spTgt spid="56"/>
                                        </p:tgtEl>
                                        <p:attrNameLst>
                                          <p:attrName>style.visibility</p:attrName>
                                        </p:attrNameLst>
                                      </p:cBhvr>
                                      <p:to>
                                        <p:strVal val="hidden"/>
                                      </p:to>
                                    </p:set>
                                  </p:childTnLst>
                                </p:cTn>
                              </p:par>
                            </p:childTnLst>
                          </p:cTn>
                        </p:par>
                        <p:par>
                          <p:cTn id="236" fill="hold">
                            <p:stCondLst>
                              <p:cond delay="19150"/>
                            </p:stCondLst>
                            <p:childTnLst>
                              <p:par>
                                <p:cTn id="237" presetID="22" presetClass="entr" presetSubtype="8" fill="hold" nodeType="afterEffect">
                                  <p:stCondLst>
                                    <p:cond delay="0"/>
                                  </p:stCondLst>
                                  <p:childTnLst>
                                    <p:set>
                                      <p:cBhvr>
                                        <p:cTn id="238" dur="1" fill="hold">
                                          <p:stCondLst>
                                            <p:cond delay="0"/>
                                          </p:stCondLst>
                                        </p:cTn>
                                        <p:tgtEl>
                                          <p:spTgt spid="26"/>
                                        </p:tgtEl>
                                        <p:attrNameLst>
                                          <p:attrName>style.visibility</p:attrName>
                                        </p:attrNameLst>
                                      </p:cBhvr>
                                      <p:to>
                                        <p:strVal val="visible"/>
                                      </p:to>
                                    </p:set>
                                    <p:animEffect transition="in" filter="wipe(left)">
                                      <p:cBhvr>
                                        <p:cTn id="239" dur="500"/>
                                        <p:tgtEl>
                                          <p:spTgt spid="26"/>
                                        </p:tgtEl>
                                      </p:cBhvr>
                                    </p:animEffect>
                                  </p:childTnLst>
                                </p:cTn>
                              </p:par>
                            </p:childTnLst>
                          </p:cTn>
                        </p:par>
                        <p:par>
                          <p:cTn id="240" fill="hold">
                            <p:stCondLst>
                              <p:cond delay="19650"/>
                            </p:stCondLst>
                            <p:childTnLst>
                              <p:par>
                                <p:cTn id="241" presetID="39" presetClass="entr" presetSubtype="0" accel="100000" fill="hold" grpId="0" nodeType="afterEffect">
                                  <p:stCondLst>
                                    <p:cond delay="0"/>
                                  </p:stCondLst>
                                  <p:childTnLst>
                                    <p:set>
                                      <p:cBhvr>
                                        <p:cTn id="242" dur="1" fill="hold">
                                          <p:stCondLst>
                                            <p:cond delay="0"/>
                                          </p:stCondLst>
                                        </p:cTn>
                                        <p:tgtEl>
                                          <p:spTgt spid="36"/>
                                        </p:tgtEl>
                                        <p:attrNameLst>
                                          <p:attrName>style.visibility</p:attrName>
                                        </p:attrNameLst>
                                      </p:cBhvr>
                                      <p:to>
                                        <p:strVal val="visible"/>
                                      </p:to>
                                    </p:set>
                                    <p:anim calcmode="lin" valueType="num">
                                      <p:cBhvr>
                                        <p:cTn id="243" dur="500" fill="hold"/>
                                        <p:tgtEl>
                                          <p:spTgt spid="36"/>
                                        </p:tgtEl>
                                        <p:attrNameLst>
                                          <p:attrName>ppt_h</p:attrName>
                                        </p:attrNameLst>
                                      </p:cBhvr>
                                      <p:tavLst>
                                        <p:tav tm="0">
                                          <p:val>
                                            <p:strVal val="#ppt_h/20"/>
                                          </p:val>
                                        </p:tav>
                                        <p:tav tm="50000">
                                          <p:val>
                                            <p:strVal val="#ppt_h/20"/>
                                          </p:val>
                                        </p:tav>
                                        <p:tav tm="100000">
                                          <p:val>
                                            <p:strVal val="#ppt_h"/>
                                          </p:val>
                                        </p:tav>
                                      </p:tavLst>
                                    </p:anim>
                                    <p:anim calcmode="lin" valueType="num">
                                      <p:cBhvr>
                                        <p:cTn id="244" dur="500" fill="hold"/>
                                        <p:tgtEl>
                                          <p:spTgt spid="36"/>
                                        </p:tgtEl>
                                        <p:attrNameLst>
                                          <p:attrName>ppt_w</p:attrName>
                                        </p:attrNameLst>
                                      </p:cBhvr>
                                      <p:tavLst>
                                        <p:tav tm="0">
                                          <p:val>
                                            <p:strVal val="#ppt_w+.3"/>
                                          </p:val>
                                        </p:tav>
                                        <p:tav tm="50000">
                                          <p:val>
                                            <p:strVal val="#ppt_w+.3"/>
                                          </p:val>
                                        </p:tav>
                                        <p:tav tm="100000">
                                          <p:val>
                                            <p:strVal val="#ppt_w"/>
                                          </p:val>
                                        </p:tav>
                                      </p:tavLst>
                                    </p:anim>
                                    <p:anim calcmode="lin" valueType="num">
                                      <p:cBhvr>
                                        <p:cTn id="245" dur="500" fill="hold"/>
                                        <p:tgtEl>
                                          <p:spTgt spid="36"/>
                                        </p:tgtEl>
                                        <p:attrNameLst>
                                          <p:attrName>ppt_x</p:attrName>
                                        </p:attrNameLst>
                                      </p:cBhvr>
                                      <p:tavLst>
                                        <p:tav tm="0">
                                          <p:val>
                                            <p:strVal val="#ppt_x-.3"/>
                                          </p:val>
                                        </p:tav>
                                        <p:tav tm="50000">
                                          <p:val>
                                            <p:strVal val="#ppt_x"/>
                                          </p:val>
                                        </p:tav>
                                        <p:tav tm="100000">
                                          <p:val>
                                            <p:strVal val="#ppt_x"/>
                                          </p:val>
                                        </p:tav>
                                      </p:tavLst>
                                    </p:anim>
                                    <p:anim calcmode="lin" valueType="num">
                                      <p:cBhvr>
                                        <p:cTn id="246" dur="500" fill="hold"/>
                                        <p:tgtEl>
                                          <p:spTgt spid="36"/>
                                        </p:tgtEl>
                                        <p:attrNameLst>
                                          <p:attrName>ppt_y</p:attrName>
                                        </p:attrNameLst>
                                      </p:cBhvr>
                                      <p:tavLst>
                                        <p:tav tm="0">
                                          <p:val>
                                            <p:strVal val="#ppt_y"/>
                                          </p:val>
                                        </p:tav>
                                        <p:tav tm="100000">
                                          <p:val>
                                            <p:strVal val="#ppt_y"/>
                                          </p:val>
                                        </p:tav>
                                      </p:tavLst>
                                    </p:anim>
                                  </p:childTnLst>
                                </p:cTn>
                              </p:par>
                            </p:childTnLst>
                          </p:cTn>
                        </p:par>
                        <p:par>
                          <p:cTn id="247" fill="hold">
                            <p:stCondLst>
                              <p:cond delay="20150"/>
                            </p:stCondLst>
                            <p:childTnLst>
                              <p:par>
                                <p:cTn id="248" presetID="22" presetClass="entr" presetSubtype="4" fill="hold" nodeType="afterEffect">
                                  <p:stCondLst>
                                    <p:cond delay="0"/>
                                  </p:stCondLst>
                                  <p:childTnLst>
                                    <p:set>
                                      <p:cBhvr>
                                        <p:cTn id="249" dur="1" fill="hold">
                                          <p:stCondLst>
                                            <p:cond delay="0"/>
                                          </p:stCondLst>
                                        </p:cTn>
                                        <p:tgtEl>
                                          <p:spTgt spid="58"/>
                                        </p:tgtEl>
                                        <p:attrNameLst>
                                          <p:attrName>style.visibility</p:attrName>
                                        </p:attrNameLst>
                                      </p:cBhvr>
                                      <p:to>
                                        <p:strVal val="visible"/>
                                      </p:to>
                                    </p:set>
                                    <p:animEffect transition="in" filter="wipe(down)">
                                      <p:cBhvr>
                                        <p:cTn id="250" dur="500"/>
                                        <p:tgtEl>
                                          <p:spTgt spid="58"/>
                                        </p:tgtEl>
                                      </p:cBhvr>
                                    </p:animEffect>
                                  </p:childTnLst>
                                </p:cTn>
                              </p:par>
                            </p:childTnLst>
                          </p:cTn>
                        </p:par>
                        <p:par>
                          <p:cTn id="251" fill="hold">
                            <p:stCondLst>
                              <p:cond delay="20650"/>
                            </p:stCondLst>
                            <p:childTnLst>
                              <p:par>
                                <p:cTn id="252" presetID="34" presetClass="emph" presetSubtype="0" fill="hold" grpId="0" nodeType="afterEffect">
                                  <p:stCondLst>
                                    <p:cond delay="0"/>
                                  </p:stCondLst>
                                  <p:iterate type="lt">
                                    <p:tmPct val="10000"/>
                                  </p:iterate>
                                  <p:childTnLst>
                                    <p:animMotion origin="layout" path="M 0.0 0.0 L 0.0 -0.07213" pathEditMode="relative" ptsTypes="">
                                      <p:cBhvr>
                                        <p:cTn id="253" dur="250" accel="50000" decel="50000" autoRev="1" fill="hold">
                                          <p:stCondLst>
                                            <p:cond delay="0"/>
                                          </p:stCondLst>
                                        </p:cTn>
                                        <p:tgtEl>
                                          <p:spTgt spid="6"/>
                                        </p:tgtEl>
                                        <p:attrNameLst>
                                          <p:attrName>ppt_x</p:attrName>
                                          <p:attrName>ppt_y</p:attrName>
                                        </p:attrNameLst>
                                      </p:cBhvr>
                                    </p:animMotion>
                                    <p:animRot by="1500000">
                                      <p:cBhvr>
                                        <p:cTn id="254" dur="125" fill="hold">
                                          <p:stCondLst>
                                            <p:cond delay="0"/>
                                          </p:stCondLst>
                                        </p:cTn>
                                        <p:tgtEl>
                                          <p:spTgt spid="6"/>
                                        </p:tgtEl>
                                        <p:attrNameLst>
                                          <p:attrName>r</p:attrName>
                                        </p:attrNameLst>
                                      </p:cBhvr>
                                    </p:animRot>
                                    <p:animRot by="-1500000">
                                      <p:cBhvr>
                                        <p:cTn id="255" dur="125" fill="hold">
                                          <p:stCondLst>
                                            <p:cond delay="125"/>
                                          </p:stCondLst>
                                        </p:cTn>
                                        <p:tgtEl>
                                          <p:spTgt spid="6"/>
                                        </p:tgtEl>
                                        <p:attrNameLst>
                                          <p:attrName>r</p:attrName>
                                        </p:attrNameLst>
                                      </p:cBhvr>
                                    </p:animRot>
                                    <p:animRot by="-1500000">
                                      <p:cBhvr>
                                        <p:cTn id="256" dur="125" fill="hold">
                                          <p:stCondLst>
                                            <p:cond delay="250"/>
                                          </p:stCondLst>
                                        </p:cTn>
                                        <p:tgtEl>
                                          <p:spTgt spid="6"/>
                                        </p:tgtEl>
                                        <p:attrNameLst>
                                          <p:attrName>r</p:attrName>
                                        </p:attrNameLst>
                                      </p:cBhvr>
                                    </p:animRot>
                                    <p:animRot by="1500000">
                                      <p:cBhvr>
                                        <p:cTn id="257" dur="125" fill="hold">
                                          <p:stCondLst>
                                            <p:cond delay="375"/>
                                          </p:stCondLst>
                                        </p:cTn>
                                        <p:tgtEl>
                                          <p:spTgt spid="6"/>
                                        </p:tgtEl>
                                        <p:attrNameLst>
                                          <p:attrName>r</p:attrName>
                                        </p:attrNameLst>
                                      </p:cBhvr>
                                    </p:animRot>
                                  </p:childTnLst>
                                </p:cTn>
                              </p:par>
                              <p:par>
                                <p:cTn id="258" presetID="22" presetClass="exit" presetSubtype="4" fill="hold" nodeType="withEffect">
                                  <p:stCondLst>
                                    <p:cond delay="0"/>
                                  </p:stCondLst>
                                  <p:childTnLst>
                                    <p:animEffect transition="out" filter="wipe(down)">
                                      <p:cBhvr>
                                        <p:cTn id="259" dur="500"/>
                                        <p:tgtEl>
                                          <p:spTgt spid="58"/>
                                        </p:tgtEl>
                                      </p:cBhvr>
                                    </p:animEffect>
                                    <p:set>
                                      <p:cBhvr>
                                        <p:cTn id="260" dur="1" fill="hold">
                                          <p:stCondLst>
                                            <p:cond delay="499"/>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en-US" altLang="ko-KR">
                <a:ea typeface="굴림" charset="-127"/>
              </a:rPr>
              <a:t>C-LOOK</a:t>
            </a:r>
          </a:p>
        </p:txBody>
      </p:sp>
      <p:sp>
        <p:nvSpPr>
          <p:cNvPr id="16387" name="Rectangle 3"/>
          <p:cNvSpPr>
            <a:spLocks noGrp="1" noChangeArrowheads="1"/>
          </p:cNvSpPr>
          <p:nvPr>
            <p:ph type="body" idx="1"/>
          </p:nvPr>
        </p:nvSpPr>
        <p:spPr/>
        <p:txBody>
          <a:bodyPr/>
          <a:lstStyle/>
          <a:p>
            <a:pPr eaLnBrk="1" hangingPunct="1"/>
            <a:r>
              <a:rPr lang="en-US" altLang="ko-KR">
                <a:ea typeface="굴림" charset="-127"/>
              </a:rPr>
              <a:t>Version of C-SCAN</a:t>
            </a:r>
          </a:p>
          <a:p>
            <a:pPr eaLnBrk="1" hangingPunct="1"/>
            <a:r>
              <a:rPr lang="en-US" altLang="ko-KR">
                <a:ea typeface="굴림" charset="-127"/>
              </a:rPr>
              <a:t>Arm only goes as far as the last request in each direction, then reverses direction immediately, without first going all the way to the end of the disk. </a:t>
            </a:r>
          </a:p>
        </p:txBody>
      </p:sp>
    </p:spTree>
    <p:extLst>
      <p:ext uri="{BB962C8B-B14F-4D97-AF65-F5344CB8AC3E}">
        <p14:creationId xmlns:p14="http://schemas.microsoft.com/office/powerpoint/2010/main" val="1516192187"/>
      </p:ext>
    </p:extLst>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title"/>
          </p:nvPr>
        </p:nvSpPr>
        <p:spPr/>
        <p:txBody>
          <a:bodyPr/>
          <a:lstStyle/>
          <a:p>
            <a:pPr algn="ctr" eaLnBrk="1" hangingPunct="1"/>
            <a:r>
              <a:rPr lang="en-US" altLang="ko-KR">
                <a:ea typeface="굴림" charset="-127"/>
              </a:rPr>
              <a:t>C-LOOK (Cont.)</a:t>
            </a:r>
            <a:endParaRPr lang="ko-KR" altLang="en-US">
              <a:ea typeface="굴림" charset="-127"/>
            </a:endParaRPr>
          </a:p>
        </p:txBody>
      </p:sp>
      <p:graphicFrame>
        <p:nvGraphicFramePr>
          <p:cNvPr id="3" name="표 2"/>
          <p:cNvGraphicFramePr>
            <a:graphicFrameLocks noGrp="1"/>
          </p:cNvGraphicFramePr>
          <p:nvPr/>
        </p:nvGraphicFramePr>
        <p:xfrm>
          <a:off x="665163" y="1443038"/>
          <a:ext cx="7872412" cy="4503738"/>
        </p:xfrm>
        <a:graphic>
          <a:graphicData uri="http://schemas.openxmlformats.org/drawingml/2006/table">
            <a:tbl>
              <a:tblPr/>
              <a:tblGrid>
                <a:gridCol w="504825">
                  <a:extLst>
                    <a:ext uri="{9D8B030D-6E8A-4147-A177-3AD203B41FA5}">
                      <a16:colId xmlns:a16="http://schemas.microsoft.com/office/drawing/2014/main" val="20000"/>
                    </a:ext>
                  </a:extLst>
                </a:gridCol>
                <a:gridCol w="690562">
                  <a:extLst>
                    <a:ext uri="{9D8B030D-6E8A-4147-A177-3AD203B41FA5}">
                      <a16:colId xmlns:a16="http://schemas.microsoft.com/office/drawing/2014/main" val="20001"/>
                    </a:ext>
                  </a:extLst>
                </a:gridCol>
                <a:gridCol w="469900">
                  <a:extLst>
                    <a:ext uri="{9D8B030D-6E8A-4147-A177-3AD203B41FA5}">
                      <a16:colId xmlns:a16="http://schemas.microsoft.com/office/drawing/2014/main" val="20002"/>
                    </a:ext>
                  </a:extLst>
                </a:gridCol>
                <a:gridCol w="393700">
                  <a:extLst>
                    <a:ext uri="{9D8B030D-6E8A-4147-A177-3AD203B41FA5}">
                      <a16:colId xmlns:a16="http://schemas.microsoft.com/office/drawing/2014/main" val="20003"/>
                    </a:ext>
                  </a:extLst>
                </a:gridCol>
                <a:gridCol w="268288">
                  <a:extLst>
                    <a:ext uri="{9D8B030D-6E8A-4147-A177-3AD203B41FA5}">
                      <a16:colId xmlns:a16="http://schemas.microsoft.com/office/drawing/2014/main" val="20004"/>
                    </a:ext>
                  </a:extLst>
                </a:gridCol>
                <a:gridCol w="749300">
                  <a:extLst>
                    <a:ext uri="{9D8B030D-6E8A-4147-A177-3AD203B41FA5}">
                      <a16:colId xmlns:a16="http://schemas.microsoft.com/office/drawing/2014/main" val="20005"/>
                    </a:ext>
                  </a:extLst>
                </a:gridCol>
                <a:gridCol w="709612">
                  <a:extLst>
                    <a:ext uri="{9D8B030D-6E8A-4147-A177-3AD203B41FA5}">
                      <a16:colId xmlns:a16="http://schemas.microsoft.com/office/drawing/2014/main" val="20006"/>
                    </a:ext>
                  </a:extLst>
                </a:gridCol>
                <a:gridCol w="287338">
                  <a:extLst>
                    <a:ext uri="{9D8B030D-6E8A-4147-A177-3AD203B41FA5}">
                      <a16:colId xmlns:a16="http://schemas.microsoft.com/office/drawing/2014/main" val="20007"/>
                    </a:ext>
                  </a:extLst>
                </a:gridCol>
                <a:gridCol w="3414712">
                  <a:extLst>
                    <a:ext uri="{9D8B030D-6E8A-4147-A177-3AD203B41FA5}">
                      <a16:colId xmlns:a16="http://schemas.microsoft.com/office/drawing/2014/main" val="20008"/>
                    </a:ext>
                  </a:extLst>
                </a:gridCol>
                <a:gridCol w="384175">
                  <a:extLst>
                    <a:ext uri="{9D8B030D-6E8A-4147-A177-3AD203B41FA5}">
                      <a16:colId xmlns:a16="http://schemas.microsoft.com/office/drawing/2014/main" val="20009"/>
                    </a:ext>
                  </a:extLst>
                </a:gridCol>
              </a:tblGrid>
              <a:tr h="731838">
                <a:tc gridSpan="10">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Queue = 98, 183, 37, 122, 14, 124, 65, 67</a:t>
                      </a:r>
                    </a:p>
                    <a:p>
                      <a:pPr marL="0" marR="0" lvl="0" indent="0" algn="l"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a:ln>
                            <a:noFill/>
                          </a:ln>
                          <a:solidFill>
                            <a:srgbClr val="FFFFFF"/>
                          </a:solidFill>
                          <a:effectLst/>
                          <a:latin typeface="Arial" charset="0"/>
                          <a:ea typeface="굴림" charset="-127"/>
                          <a:cs typeface="Arial" charset="0"/>
                        </a:rPr>
                        <a:t>Head starts at 53</a:t>
                      </a:r>
                      <a:endParaRPr kumimoji="0" lang="ko-KR" altLang="en-US" sz="1800" b="1" i="0" u="none" strike="noStrike" cap="none" normalizeH="0" baseline="0">
                        <a:ln>
                          <a:noFill/>
                        </a:ln>
                        <a:solidFill>
                          <a:srgbClr val="FFFFFF"/>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5"/>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6"/>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7"/>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5F0EA"/>
                    </a:solidFill>
                  </a:tcPr>
                </a:tc>
                <a:extLst>
                  <a:ext uri="{0D108BD9-81ED-4DB2-BD59-A6C34878D82A}">
                    <a16:rowId xmlns:a16="http://schemas.microsoft.com/office/drawing/2014/main" val="10008"/>
                  </a:ext>
                </a:extLst>
              </a:tr>
              <a:tr h="419100">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a:ln>
                          <a:noFill/>
                        </a:ln>
                        <a:solidFill>
                          <a:srgbClr val="000000"/>
                        </a:solidFill>
                        <a:effectLst/>
                        <a:latin typeface="Arial" charset="0"/>
                        <a:ea typeface="굴림" charset="-127"/>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DFD1"/>
                    </a:solidFill>
                  </a:tcPr>
                </a:tc>
                <a:extLst>
                  <a:ext uri="{0D108BD9-81ED-4DB2-BD59-A6C34878D82A}">
                    <a16:rowId xmlns:a16="http://schemas.microsoft.com/office/drawing/2014/main" val="10009"/>
                  </a:ext>
                </a:extLst>
              </a:tr>
            </a:tbl>
          </a:graphicData>
        </a:graphic>
      </p:graphicFrame>
      <p:sp>
        <p:nvSpPr>
          <p:cNvPr id="4" name="오른쪽 화살표 3"/>
          <p:cNvSpPr/>
          <p:nvPr/>
        </p:nvSpPr>
        <p:spPr bwMode="auto">
          <a:xfrm>
            <a:off x="2285980" y="2715197"/>
            <a:ext cx="513205"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600000"/>
            </a:camera>
            <a:lightRig rig="threePt" dir="t"/>
          </a:scene3d>
        </p:spPr>
        <p:txBody>
          <a:bodyPr wrap="none" anchor="ctr"/>
          <a:lstStyle/>
          <a:p>
            <a:pPr latinLnBrk="0">
              <a:defRPr/>
            </a:pPr>
            <a:endParaRPr kumimoji="0" lang="ko-KR" altLang="en-US">
              <a:ea typeface="+mn-ea"/>
            </a:endParaRPr>
          </a:p>
        </p:txBody>
      </p:sp>
      <p:sp>
        <p:nvSpPr>
          <p:cNvPr id="5" name="TextBox 4"/>
          <p:cNvSpPr txBox="1">
            <a:spLocks noChangeArrowheads="1"/>
          </p:cNvSpPr>
          <p:nvPr/>
        </p:nvSpPr>
        <p:spPr bwMode="auto">
          <a:xfrm>
            <a:off x="969963" y="2257425"/>
            <a:ext cx="403225" cy="307975"/>
          </a:xfrm>
          <a:prstGeom prst="rect">
            <a:avLst/>
          </a:prstGeom>
          <a:noFill/>
          <a:ln w="9525">
            <a:noFill/>
            <a:miter lim="800000"/>
            <a:headEnd/>
            <a:tailEnd/>
          </a:ln>
        </p:spPr>
        <p:txBody>
          <a:bodyPr wrap="none">
            <a:spAutoFit/>
          </a:bodyPr>
          <a:lstStyle/>
          <a:p>
            <a:pPr latinLnBrk="0"/>
            <a:r>
              <a:rPr kumimoji="0" lang="en-US" altLang="ko-KR" sz="1400"/>
              <a:t>14</a:t>
            </a:r>
            <a:endParaRPr kumimoji="0" lang="ko-KR" altLang="en-US" sz="1400"/>
          </a:p>
        </p:txBody>
      </p:sp>
      <p:sp>
        <p:nvSpPr>
          <p:cNvPr id="6" name="TextBox 5"/>
          <p:cNvSpPr txBox="1">
            <a:spLocks noChangeArrowheads="1"/>
          </p:cNvSpPr>
          <p:nvPr/>
        </p:nvSpPr>
        <p:spPr bwMode="auto">
          <a:xfrm>
            <a:off x="1651000" y="2257425"/>
            <a:ext cx="403225" cy="307975"/>
          </a:xfrm>
          <a:prstGeom prst="rect">
            <a:avLst/>
          </a:prstGeom>
          <a:noFill/>
          <a:ln w="9525">
            <a:noFill/>
            <a:miter lim="800000"/>
            <a:headEnd/>
            <a:tailEnd/>
          </a:ln>
        </p:spPr>
        <p:txBody>
          <a:bodyPr wrap="none">
            <a:spAutoFit/>
          </a:bodyPr>
          <a:lstStyle/>
          <a:p>
            <a:pPr latinLnBrk="0"/>
            <a:r>
              <a:rPr kumimoji="0" lang="en-US" altLang="ko-KR" sz="1400"/>
              <a:t>37</a:t>
            </a:r>
            <a:endParaRPr kumimoji="0" lang="ko-KR" altLang="en-US" sz="1400"/>
          </a:p>
        </p:txBody>
      </p:sp>
      <p:sp>
        <p:nvSpPr>
          <p:cNvPr id="17528" name="TextBox 6"/>
          <p:cNvSpPr txBox="1">
            <a:spLocks noChangeArrowheads="1"/>
          </p:cNvSpPr>
          <p:nvPr/>
        </p:nvSpPr>
        <p:spPr bwMode="auto">
          <a:xfrm>
            <a:off x="522288" y="2257425"/>
            <a:ext cx="293687" cy="307975"/>
          </a:xfrm>
          <a:prstGeom prst="rect">
            <a:avLst/>
          </a:prstGeom>
          <a:noFill/>
          <a:ln w="9525">
            <a:noFill/>
            <a:miter lim="800000"/>
            <a:headEnd/>
            <a:tailEnd/>
          </a:ln>
        </p:spPr>
        <p:txBody>
          <a:bodyPr wrap="none">
            <a:spAutoFit/>
          </a:bodyPr>
          <a:lstStyle/>
          <a:p>
            <a:pPr latinLnBrk="0"/>
            <a:r>
              <a:rPr kumimoji="0" lang="en-US" altLang="ko-KR" sz="1400"/>
              <a:t>0</a:t>
            </a:r>
            <a:endParaRPr kumimoji="0" lang="ko-KR" altLang="en-US" sz="1400"/>
          </a:p>
        </p:txBody>
      </p:sp>
      <p:sp>
        <p:nvSpPr>
          <p:cNvPr id="8" name="TextBox 7"/>
          <p:cNvSpPr txBox="1">
            <a:spLocks noChangeArrowheads="1"/>
          </p:cNvSpPr>
          <p:nvPr/>
        </p:nvSpPr>
        <p:spPr bwMode="auto">
          <a:xfrm>
            <a:off x="2136775" y="2257425"/>
            <a:ext cx="403225" cy="307975"/>
          </a:xfrm>
          <a:prstGeom prst="rect">
            <a:avLst/>
          </a:prstGeom>
          <a:noFill/>
          <a:ln w="9525">
            <a:noFill/>
            <a:miter lim="800000"/>
            <a:headEnd/>
            <a:tailEnd/>
          </a:ln>
        </p:spPr>
        <p:txBody>
          <a:bodyPr wrap="none">
            <a:spAutoFit/>
          </a:bodyPr>
          <a:lstStyle/>
          <a:p>
            <a:pPr latinLnBrk="0"/>
            <a:r>
              <a:rPr kumimoji="0" lang="en-US" altLang="ko-KR" sz="1400"/>
              <a:t>53</a:t>
            </a:r>
            <a:endParaRPr kumimoji="0" lang="ko-KR" altLang="en-US" sz="1400"/>
          </a:p>
        </p:txBody>
      </p:sp>
      <p:sp>
        <p:nvSpPr>
          <p:cNvPr id="9" name="TextBox 8"/>
          <p:cNvSpPr txBox="1">
            <a:spLocks noChangeArrowheads="1"/>
          </p:cNvSpPr>
          <p:nvPr/>
        </p:nvSpPr>
        <p:spPr bwMode="auto">
          <a:xfrm>
            <a:off x="2519363" y="2257425"/>
            <a:ext cx="403225" cy="307975"/>
          </a:xfrm>
          <a:prstGeom prst="rect">
            <a:avLst/>
          </a:prstGeom>
          <a:noFill/>
          <a:ln w="9525">
            <a:noFill/>
            <a:miter lim="800000"/>
            <a:headEnd/>
            <a:tailEnd/>
          </a:ln>
        </p:spPr>
        <p:txBody>
          <a:bodyPr wrap="none">
            <a:spAutoFit/>
          </a:bodyPr>
          <a:lstStyle/>
          <a:p>
            <a:pPr latinLnBrk="0"/>
            <a:r>
              <a:rPr kumimoji="0" lang="en-US" altLang="ko-KR" sz="1400"/>
              <a:t>65</a:t>
            </a:r>
            <a:endParaRPr kumimoji="0" lang="ko-KR" altLang="en-US" sz="1400"/>
          </a:p>
        </p:txBody>
      </p:sp>
      <p:sp>
        <p:nvSpPr>
          <p:cNvPr id="10" name="TextBox 9"/>
          <p:cNvSpPr txBox="1">
            <a:spLocks noChangeArrowheads="1"/>
          </p:cNvSpPr>
          <p:nvPr/>
        </p:nvSpPr>
        <p:spPr bwMode="auto">
          <a:xfrm>
            <a:off x="2789238" y="2257425"/>
            <a:ext cx="403225" cy="307975"/>
          </a:xfrm>
          <a:prstGeom prst="rect">
            <a:avLst/>
          </a:prstGeom>
          <a:noFill/>
          <a:ln w="9525">
            <a:noFill/>
            <a:miter lim="800000"/>
            <a:headEnd/>
            <a:tailEnd/>
          </a:ln>
        </p:spPr>
        <p:txBody>
          <a:bodyPr wrap="none">
            <a:spAutoFit/>
          </a:bodyPr>
          <a:lstStyle/>
          <a:p>
            <a:pPr latinLnBrk="0"/>
            <a:r>
              <a:rPr kumimoji="0" lang="en-US" altLang="ko-KR" sz="1400"/>
              <a:t>67</a:t>
            </a:r>
            <a:endParaRPr kumimoji="0" lang="ko-KR" altLang="en-US" sz="1400"/>
          </a:p>
        </p:txBody>
      </p:sp>
      <p:sp>
        <p:nvSpPr>
          <p:cNvPr id="11" name="TextBox 10"/>
          <p:cNvSpPr txBox="1">
            <a:spLocks noChangeArrowheads="1"/>
          </p:cNvSpPr>
          <p:nvPr/>
        </p:nvSpPr>
        <p:spPr bwMode="auto">
          <a:xfrm>
            <a:off x="3536950" y="2257425"/>
            <a:ext cx="401638" cy="307975"/>
          </a:xfrm>
          <a:prstGeom prst="rect">
            <a:avLst/>
          </a:prstGeom>
          <a:noFill/>
          <a:ln w="9525">
            <a:noFill/>
            <a:miter lim="800000"/>
            <a:headEnd/>
            <a:tailEnd/>
          </a:ln>
        </p:spPr>
        <p:txBody>
          <a:bodyPr wrap="none">
            <a:spAutoFit/>
          </a:bodyPr>
          <a:lstStyle/>
          <a:p>
            <a:pPr latinLnBrk="0"/>
            <a:r>
              <a:rPr kumimoji="0" lang="en-US" altLang="ko-KR" sz="1400"/>
              <a:t>98</a:t>
            </a:r>
            <a:endParaRPr kumimoji="0" lang="ko-KR" altLang="en-US" sz="1400"/>
          </a:p>
        </p:txBody>
      </p:sp>
      <p:sp>
        <p:nvSpPr>
          <p:cNvPr id="12" name="TextBox 11"/>
          <p:cNvSpPr txBox="1">
            <a:spLocks noChangeArrowheads="1"/>
          </p:cNvSpPr>
          <p:nvPr/>
        </p:nvSpPr>
        <p:spPr bwMode="auto">
          <a:xfrm>
            <a:off x="4189413" y="2257425"/>
            <a:ext cx="511175" cy="307975"/>
          </a:xfrm>
          <a:prstGeom prst="rect">
            <a:avLst/>
          </a:prstGeom>
          <a:noFill/>
          <a:ln w="9525">
            <a:noFill/>
            <a:miter lim="800000"/>
            <a:headEnd/>
            <a:tailEnd/>
          </a:ln>
        </p:spPr>
        <p:txBody>
          <a:bodyPr wrap="none">
            <a:spAutoFit/>
          </a:bodyPr>
          <a:lstStyle/>
          <a:p>
            <a:pPr latinLnBrk="0"/>
            <a:r>
              <a:rPr kumimoji="0" lang="en-US" altLang="ko-KR" sz="1400"/>
              <a:t>122</a:t>
            </a:r>
            <a:endParaRPr kumimoji="0" lang="ko-KR" altLang="en-US" sz="1400"/>
          </a:p>
        </p:txBody>
      </p:sp>
      <p:sp>
        <p:nvSpPr>
          <p:cNvPr id="13" name="TextBox 12"/>
          <p:cNvSpPr txBox="1">
            <a:spLocks noChangeArrowheads="1"/>
          </p:cNvSpPr>
          <p:nvPr/>
        </p:nvSpPr>
        <p:spPr bwMode="auto">
          <a:xfrm>
            <a:off x="4487863" y="2257425"/>
            <a:ext cx="511175" cy="307975"/>
          </a:xfrm>
          <a:prstGeom prst="rect">
            <a:avLst/>
          </a:prstGeom>
          <a:noFill/>
          <a:ln w="9525">
            <a:noFill/>
            <a:miter lim="800000"/>
            <a:headEnd/>
            <a:tailEnd/>
          </a:ln>
        </p:spPr>
        <p:txBody>
          <a:bodyPr wrap="none">
            <a:spAutoFit/>
          </a:bodyPr>
          <a:lstStyle/>
          <a:p>
            <a:pPr latinLnBrk="0"/>
            <a:r>
              <a:rPr kumimoji="0" lang="en-US" altLang="ko-KR" sz="1400"/>
              <a:t>124</a:t>
            </a:r>
            <a:endParaRPr kumimoji="0" lang="ko-KR" altLang="en-US" sz="1400"/>
          </a:p>
        </p:txBody>
      </p:sp>
      <p:sp>
        <p:nvSpPr>
          <p:cNvPr id="14" name="TextBox 13"/>
          <p:cNvSpPr txBox="1">
            <a:spLocks noChangeArrowheads="1"/>
          </p:cNvSpPr>
          <p:nvPr/>
        </p:nvSpPr>
        <p:spPr bwMode="auto">
          <a:xfrm>
            <a:off x="7902575" y="2257425"/>
            <a:ext cx="512763" cy="307975"/>
          </a:xfrm>
          <a:prstGeom prst="rect">
            <a:avLst/>
          </a:prstGeom>
          <a:noFill/>
          <a:ln w="9525">
            <a:noFill/>
            <a:miter lim="800000"/>
            <a:headEnd/>
            <a:tailEnd/>
          </a:ln>
        </p:spPr>
        <p:txBody>
          <a:bodyPr wrap="none">
            <a:spAutoFit/>
          </a:bodyPr>
          <a:lstStyle/>
          <a:p>
            <a:pPr latinLnBrk="0"/>
            <a:r>
              <a:rPr kumimoji="0" lang="en-US" altLang="ko-KR" sz="1400"/>
              <a:t>183</a:t>
            </a:r>
            <a:endParaRPr kumimoji="0" lang="ko-KR" altLang="en-US" sz="1400"/>
          </a:p>
        </p:txBody>
      </p:sp>
      <p:sp>
        <p:nvSpPr>
          <p:cNvPr id="17536" name="TextBox 14"/>
          <p:cNvSpPr txBox="1">
            <a:spLocks noChangeArrowheads="1"/>
          </p:cNvSpPr>
          <p:nvPr/>
        </p:nvSpPr>
        <p:spPr bwMode="auto">
          <a:xfrm>
            <a:off x="8275638" y="2257425"/>
            <a:ext cx="512762" cy="307975"/>
          </a:xfrm>
          <a:prstGeom prst="rect">
            <a:avLst/>
          </a:prstGeom>
          <a:noFill/>
          <a:ln w="9525">
            <a:noFill/>
            <a:miter lim="800000"/>
            <a:headEnd/>
            <a:tailEnd/>
          </a:ln>
        </p:spPr>
        <p:txBody>
          <a:bodyPr wrap="none">
            <a:spAutoFit/>
          </a:bodyPr>
          <a:lstStyle/>
          <a:p>
            <a:pPr latinLnBrk="0"/>
            <a:r>
              <a:rPr kumimoji="0" lang="en-US" altLang="ko-KR" sz="1400"/>
              <a:t>199</a:t>
            </a:r>
            <a:endParaRPr kumimoji="0" lang="ko-KR" altLang="en-US" sz="1400"/>
          </a:p>
        </p:txBody>
      </p:sp>
      <p:sp>
        <p:nvSpPr>
          <p:cNvPr id="17" name="오른쪽 화살표 16"/>
          <p:cNvSpPr/>
          <p:nvPr/>
        </p:nvSpPr>
        <p:spPr bwMode="auto">
          <a:xfrm>
            <a:off x="2621880" y="3116412"/>
            <a:ext cx="466550"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300000"/>
            </a:camera>
            <a:lightRig rig="threePt" dir="t"/>
          </a:scene3d>
        </p:spPr>
        <p:txBody>
          <a:bodyPr wrap="none" anchor="ctr"/>
          <a:lstStyle/>
          <a:p>
            <a:pPr latinLnBrk="0">
              <a:defRPr/>
            </a:pPr>
            <a:endParaRPr kumimoji="0" lang="ko-KR" altLang="en-US">
              <a:ea typeface="+mn-ea"/>
            </a:endParaRPr>
          </a:p>
        </p:txBody>
      </p:sp>
      <p:sp>
        <p:nvSpPr>
          <p:cNvPr id="18" name="오른쪽 화살표 17"/>
          <p:cNvSpPr/>
          <p:nvPr/>
        </p:nvSpPr>
        <p:spPr bwMode="auto">
          <a:xfrm>
            <a:off x="2957782" y="3554956"/>
            <a:ext cx="849107"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9799999"/>
            </a:camera>
            <a:lightRig rig="threePt" dir="t"/>
          </a:scene3d>
        </p:spPr>
        <p:txBody>
          <a:bodyPr wrap="none" anchor="ctr"/>
          <a:lstStyle/>
          <a:p>
            <a:pPr latinLnBrk="0">
              <a:defRPr/>
            </a:pPr>
            <a:endParaRPr kumimoji="0" lang="ko-KR" altLang="en-US">
              <a:ea typeface="+mn-ea"/>
            </a:endParaRPr>
          </a:p>
        </p:txBody>
      </p:sp>
      <p:sp>
        <p:nvSpPr>
          <p:cNvPr id="19" name="오른쪽 화살표 18"/>
          <p:cNvSpPr/>
          <p:nvPr/>
        </p:nvSpPr>
        <p:spPr bwMode="auto">
          <a:xfrm>
            <a:off x="3732223" y="3974833"/>
            <a:ext cx="765134"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0100000"/>
            </a:camera>
            <a:lightRig rig="threePt" dir="t"/>
          </a:scene3d>
        </p:spPr>
        <p:txBody>
          <a:bodyPr wrap="none" anchor="ctr"/>
          <a:lstStyle/>
          <a:p>
            <a:pPr latinLnBrk="0">
              <a:defRPr/>
            </a:pPr>
            <a:endParaRPr kumimoji="0" lang="ko-KR" altLang="en-US">
              <a:ea typeface="+mn-ea"/>
            </a:endParaRPr>
          </a:p>
        </p:txBody>
      </p:sp>
      <p:sp>
        <p:nvSpPr>
          <p:cNvPr id="20" name="오른쪽 화살표 19"/>
          <p:cNvSpPr/>
          <p:nvPr/>
        </p:nvSpPr>
        <p:spPr bwMode="auto">
          <a:xfrm>
            <a:off x="4357373" y="4385370"/>
            <a:ext cx="513207"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8300000"/>
            </a:camera>
            <a:lightRig rig="threePt" dir="t"/>
          </a:scene3d>
        </p:spPr>
        <p:txBody>
          <a:bodyPr wrap="none" anchor="ctr"/>
          <a:lstStyle/>
          <a:p>
            <a:pPr latinLnBrk="0">
              <a:defRPr/>
            </a:pPr>
            <a:endParaRPr kumimoji="0" lang="ko-KR" altLang="en-US">
              <a:ea typeface="+mn-ea"/>
            </a:endParaRPr>
          </a:p>
        </p:txBody>
      </p:sp>
      <p:sp>
        <p:nvSpPr>
          <p:cNvPr id="21" name="오른쪽 화살표 20"/>
          <p:cNvSpPr/>
          <p:nvPr/>
        </p:nvSpPr>
        <p:spPr bwMode="auto">
          <a:xfrm>
            <a:off x="4767918" y="4814595"/>
            <a:ext cx="3405695"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21240000"/>
            </a:camera>
            <a:lightRig rig="threePt" dir="t"/>
          </a:scene3d>
        </p:spPr>
        <p:txBody>
          <a:bodyPr wrap="none" anchor="ctr"/>
          <a:lstStyle/>
          <a:p>
            <a:pPr latinLnBrk="0">
              <a:defRPr/>
            </a:pPr>
            <a:endParaRPr kumimoji="0" lang="ko-KR" altLang="en-US">
              <a:ea typeface="+mn-ea"/>
            </a:endParaRPr>
          </a:p>
        </p:txBody>
      </p:sp>
      <p:sp>
        <p:nvSpPr>
          <p:cNvPr id="22" name="오른쪽 화살표 21"/>
          <p:cNvSpPr/>
          <p:nvPr/>
        </p:nvSpPr>
        <p:spPr bwMode="auto">
          <a:xfrm>
            <a:off x="1194323" y="5237593"/>
            <a:ext cx="6969968"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0980000"/>
            </a:camera>
            <a:lightRig rig="threePt" dir="t"/>
          </a:scene3d>
        </p:spPr>
        <p:txBody>
          <a:bodyPr wrap="none" anchor="ctr"/>
          <a:lstStyle/>
          <a:p>
            <a:pPr latinLnBrk="0">
              <a:defRPr/>
            </a:pPr>
            <a:endParaRPr kumimoji="0" lang="ko-KR" altLang="en-US">
              <a:ea typeface="+mn-ea"/>
            </a:endParaRPr>
          </a:p>
        </p:txBody>
      </p:sp>
      <p:sp>
        <p:nvSpPr>
          <p:cNvPr id="23" name="오른쪽 화살표 22"/>
          <p:cNvSpPr/>
          <p:nvPr/>
        </p:nvSpPr>
        <p:spPr bwMode="auto">
          <a:xfrm>
            <a:off x="1156976" y="5645015"/>
            <a:ext cx="765134" cy="180000"/>
          </a:xfrm>
          <a:prstGeom prst="rightArrow">
            <a:avLst/>
          </a:prstGeom>
          <a:gradFill>
            <a:gsLst>
              <a:gs pos="0">
                <a:srgbClr val="FFF200"/>
              </a:gs>
              <a:gs pos="45000">
                <a:srgbClr val="FF7A00"/>
              </a:gs>
              <a:gs pos="70000">
                <a:srgbClr val="FF0300"/>
              </a:gs>
              <a:gs pos="100000">
                <a:srgbClr val="4D0808"/>
              </a:gs>
            </a:gsLst>
            <a:lin ang="5400000" scaled="0"/>
          </a:gradFill>
          <a:ln w="12700" cap="flat" cmpd="sng" algn="ctr">
            <a:solidFill>
              <a:schemeClr val="tx1"/>
            </a:solidFill>
            <a:prstDash val="solid"/>
            <a:round/>
            <a:headEnd type="none" w="sm" len="sm"/>
            <a:tailEnd type="triangle" w="sm" len="sm"/>
          </a:ln>
          <a:effectLst/>
          <a:scene3d>
            <a:camera prst="orthographicFront">
              <a:rot lat="0" lon="0" rev="19800000"/>
            </a:camera>
            <a:lightRig rig="threePt" dir="t"/>
          </a:scene3d>
        </p:spPr>
        <p:txBody>
          <a:bodyPr wrap="none" anchor="ctr"/>
          <a:lstStyle/>
          <a:p>
            <a:pPr latinLnBrk="0">
              <a:defRPr/>
            </a:pPr>
            <a:endParaRPr kumimoji="0" lang="ko-KR" altLang="en-US">
              <a:ea typeface="+mn-ea"/>
            </a:endParaRPr>
          </a:p>
        </p:txBody>
      </p:sp>
      <p:sp>
        <p:nvSpPr>
          <p:cNvPr id="24" name="타원 23"/>
          <p:cNvSpPr>
            <a:spLocks noChangeArrowheads="1"/>
          </p:cNvSpPr>
          <p:nvPr/>
        </p:nvSpPr>
        <p:spPr bwMode="auto">
          <a:xfrm>
            <a:off x="2584450" y="2882900"/>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1</a:t>
            </a:r>
            <a:endParaRPr kumimoji="0" lang="ko-KR" altLang="en-US" sz="1400">
              <a:solidFill>
                <a:srgbClr val="FF0000"/>
              </a:solidFill>
            </a:endParaRPr>
          </a:p>
        </p:txBody>
      </p:sp>
      <p:sp>
        <p:nvSpPr>
          <p:cNvPr id="25" name="타원 24"/>
          <p:cNvSpPr>
            <a:spLocks noChangeArrowheads="1"/>
          </p:cNvSpPr>
          <p:nvPr/>
        </p:nvSpPr>
        <p:spPr bwMode="auto">
          <a:xfrm>
            <a:off x="2846388" y="3275013"/>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2</a:t>
            </a:r>
            <a:endParaRPr kumimoji="0" lang="ko-KR" altLang="en-US" sz="1400">
              <a:solidFill>
                <a:srgbClr val="FF0000"/>
              </a:solidFill>
            </a:endParaRPr>
          </a:p>
        </p:txBody>
      </p:sp>
      <p:sp>
        <p:nvSpPr>
          <p:cNvPr id="26" name="타원 25"/>
          <p:cNvSpPr>
            <a:spLocks noChangeArrowheads="1"/>
          </p:cNvSpPr>
          <p:nvPr/>
        </p:nvSpPr>
        <p:spPr bwMode="auto">
          <a:xfrm>
            <a:off x="3602038" y="3732213"/>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3</a:t>
            </a:r>
            <a:endParaRPr kumimoji="0" lang="ko-KR" altLang="en-US" sz="1400">
              <a:solidFill>
                <a:srgbClr val="FF0000"/>
              </a:solidFill>
            </a:endParaRPr>
          </a:p>
        </p:txBody>
      </p:sp>
      <p:sp>
        <p:nvSpPr>
          <p:cNvPr id="27" name="타원 26"/>
          <p:cNvSpPr>
            <a:spLocks noChangeArrowheads="1"/>
          </p:cNvSpPr>
          <p:nvPr/>
        </p:nvSpPr>
        <p:spPr bwMode="auto">
          <a:xfrm>
            <a:off x="4310063" y="4124325"/>
            <a:ext cx="280987"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4</a:t>
            </a:r>
            <a:endParaRPr kumimoji="0" lang="ko-KR" altLang="en-US" sz="1400">
              <a:solidFill>
                <a:srgbClr val="FF0000"/>
              </a:solidFill>
            </a:endParaRPr>
          </a:p>
        </p:txBody>
      </p:sp>
      <p:sp>
        <p:nvSpPr>
          <p:cNvPr id="28" name="타원 27"/>
          <p:cNvSpPr>
            <a:spLocks noChangeArrowheads="1"/>
          </p:cNvSpPr>
          <p:nvPr/>
        </p:nvSpPr>
        <p:spPr bwMode="auto">
          <a:xfrm>
            <a:off x="4608513" y="4543425"/>
            <a:ext cx="280987" cy="280988"/>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5</a:t>
            </a:r>
            <a:endParaRPr kumimoji="0" lang="ko-KR" altLang="en-US" sz="1400">
              <a:solidFill>
                <a:srgbClr val="FF0000"/>
              </a:solidFill>
            </a:endParaRPr>
          </a:p>
        </p:txBody>
      </p:sp>
      <p:sp>
        <p:nvSpPr>
          <p:cNvPr id="29" name="타원 28"/>
          <p:cNvSpPr>
            <a:spLocks noChangeArrowheads="1"/>
          </p:cNvSpPr>
          <p:nvPr/>
        </p:nvSpPr>
        <p:spPr bwMode="auto">
          <a:xfrm>
            <a:off x="8024813" y="4935538"/>
            <a:ext cx="279400" cy="280987"/>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6</a:t>
            </a:r>
            <a:endParaRPr kumimoji="0" lang="ko-KR" altLang="en-US" sz="1400">
              <a:solidFill>
                <a:srgbClr val="FF0000"/>
              </a:solidFill>
            </a:endParaRPr>
          </a:p>
        </p:txBody>
      </p:sp>
      <p:sp>
        <p:nvSpPr>
          <p:cNvPr id="30" name="타원 29"/>
          <p:cNvSpPr>
            <a:spLocks noChangeArrowheads="1"/>
          </p:cNvSpPr>
          <p:nvPr/>
        </p:nvSpPr>
        <p:spPr bwMode="auto">
          <a:xfrm>
            <a:off x="1027113" y="5402263"/>
            <a:ext cx="279400"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7</a:t>
            </a:r>
            <a:endParaRPr kumimoji="0" lang="ko-KR" altLang="en-US" sz="1400">
              <a:solidFill>
                <a:srgbClr val="FF0000"/>
              </a:solidFill>
            </a:endParaRPr>
          </a:p>
        </p:txBody>
      </p:sp>
      <p:sp>
        <p:nvSpPr>
          <p:cNvPr id="31" name="타원 30"/>
          <p:cNvSpPr>
            <a:spLocks noChangeArrowheads="1"/>
          </p:cNvSpPr>
          <p:nvPr/>
        </p:nvSpPr>
        <p:spPr bwMode="auto">
          <a:xfrm>
            <a:off x="1716088" y="5794375"/>
            <a:ext cx="280987" cy="279400"/>
          </a:xfrm>
          <a:prstGeom prst="ellipse">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a:gradFill>
          <a:ln w="12700" algn="ctr">
            <a:solidFill>
              <a:schemeClr val="tx1"/>
            </a:solidFill>
            <a:round/>
            <a:headEnd type="none" w="sm" len="sm"/>
            <a:tailEnd type="triangle" w="sm" len="sm"/>
          </a:ln>
        </p:spPr>
        <p:txBody>
          <a:bodyPr wrap="none" anchor="ctr"/>
          <a:lstStyle/>
          <a:p>
            <a:pPr algn="ctr" latinLnBrk="0"/>
            <a:r>
              <a:rPr kumimoji="0" lang="en-US" altLang="ko-KR" sz="1400">
                <a:solidFill>
                  <a:srgbClr val="FF0000"/>
                </a:solidFill>
              </a:rPr>
              <a:t>8</a:t>
            </a:r>
            <a:endParaRPr kumimoji="0" lang="ko-KR" altLang="en-US" sz="1400">
              <a:solidFill>
                <a:srgbClr val="FF0000"/>
              </a:solidFill>
            </a:endParaRPr>
          </a:p>
        </p:txBody>
      </p:sp>
      <p:cxnSp>
        <p:nvCxnSpPr>
          <p:cNvPr id="33" name="직선 화살표 연결선 32"/>
          <p:cNvCxnSpPr>
            <a:cxnSpLocks noChangeShapeType="1"/>
            <a:stCxn id="24" idx="0"/>
            <a:endCxn id="9" idx="2"/>
          </p:cNvCxnSpPr>
          <p:nvPr/>
        </p:nvCxnSpPr>
        <p:spPr bwMode="auto">
          <a:xfrm rot="16200000" flipV="1">
            <a:off x="2563813" y="2722562"/>
            <a:ext cx="317500" cy="3175"/>
          </a:xfrm>
          <a:prstGeom prst="straightConnector1">
            <a:avLst/>
          </a:prstGeom>
          <a:noFill/>
          <a:ln w="12700" algn="ctr">
            <a:solidFill>
              <a:schemeClr val="accent2"/>
            </a:solidFill>
            <a:round/>
            <a:headEnd type="none" w="sm" len="sm"/>
            <a:tailEnd type="arrow" w="med" len="med"/>
          </a:ln>
        </p:spPr>
      </p:cxnSp>
      <p:cxnSp>
        <p:nvCxnSpPr>
          <p:cNvPr id="35" name="직선 화살표 연결선 34"/>
          <p:cNvCxnSpPr>
            <a:cxnSpLocks noChangeShapeType="1"/>
            <a:stCxn id="25" idx="0"/>
            <a:endCxn id="10" idx="2"/>
          </p:cNvCxnSpPr>
          <p:nvPr/>
        </p:nvCxnSpPr>
        <p:spPr bwMode="auto">
          <a:xfrm rot="5400000" flipH="1" flipV="1">
            <a:off x="2633662" y="2917826"/>
            <a:ext cx="709613" cy="4762"/>
          </a:xfrm>
          <a:prstGeom prst="straightConnector1">
            <a:avLst/>
          </a:prstGeom>
          <a:noFill/>
          <a:ln w="12700" algn="ctr">
            <a:solidFill>
              <a:schemeClr val="accent2"/>
            </a:solidFill>
            <a:round/>
            <a:headEnd type="none" w="sm" len="sm"/>
            <a:tailEnd type="arrow" w="med" len="med"/>
          </a:ln>
        </p:spPr>
      </p:cxnSp>
      <p:cxnSp>
        <p:nvCxnSpPr>
          <p:cNvPr id="37" name="직선 화살표 연결선 36"/>
          <p:cNvCxnSpPr>
            <a:cxnSpLocks noChangeShapeType="1"/>
            <a:stCxn id="26" idx="0"/>
            <a:endCxn id="11" idx="2"/>
          </p:cNvCxnSpPr>
          <p:nvPr/>
        </p:nvCxnSpPr>
        <p:spPr bwMode="auto">
          <a:xfrm rot="16200000" flipV="1">
            <a:off x="3155950" y="3146425"/>
            <a:ext cx="1166813" cy="4763"/>
          </a:xfrm>
          <a:prstGeom prst="straightConnector1">
            <a:avLst/>
          </a:prstGeom>
          <a:noFill/>
          <a:ln w="12700" algn="ctr">
            <a:solidFill>
              <a:schemeClr val="accent2"/>
            </a:solidFill>
            <a:round/>
            <a:headEnd type="none" w="sm" len="sm"/>
            <a:tailEnd type="arrow" w="med" len="med"/>
          </a:ln>
        </p:spPr>
      </p:cxnSp>
      <p:cxnSp>
        <p:nvCxnSpPr>
          <p:cNvPr id="39" name="직선 화살표 연결선 38"/>
          <p:cNvCxnSpPr>
            <a:cxnSpLocks noChangeShapeType="1"/>
            <a:stCxn id="27" idx="0"/>
            <a:endCxn id="12" idx="2"/>
          </p:cNvCxnSpPr>
          <p:nvPr/>
        </p:nvCxnSpPr>
        <p:spPr bwMode="auto">
          <a:xfrm rot="16200000" flipV="1">
            <a:off x="3668712" y="3341688"/>
            <a:ext cx="1558925" cy="6350"/>
          </a:xfrm>
          <a:prstGeom prst="straightConnector1">
            <a:avLst/>
          </a:prstGeom>
          <a:noFill/>
          <a:ln w="12700" algn="ctr">
            <a:solidFill>
              <a:schemeClr val="accent2"/>
            </a:solidFill>
            <a:round/>
            <a:headEnd type="none" w="sm" len="sm"/>
            <a:tailEnd type="arrow" w="med" len="med"/>
          </a:ln>
        </p:spPr>
      </p:cxnSp>
      <p:cxnSp>
        <p:nvCxnSpPr>
          <p:cNvPr id="41" name="직선 화살표 연결선 40"/>
          <p:cNvCxnSpPr>
            <a:cxnSpLocks noChangeShapeType="1"/>
            <a:stCxn id="28" idx="0"/>
            <a:endCxn id="13" idx="2"/>
          </p:cNvCxnSpPr>
          <p:nvPr/>
        </p:nvCxnSpPr>
        <p:spPr bwMode="auto">
          <a:xfrm rot="16200000" flipV="1">
            <a:off x="3757612" y="3551238"/>
            <a:ext cx="1978025" cy="6350"/>
          </a:xfrm>
          <a:prstGeom prst="straightConnector1">
            <a:avLst/>
          </a:prstGeom>
          <a:noFill/>
          <a:ln w="12700" algn="ctr">
            <a:solidFill>
              <a:schemeClr val="accent2"/>
            </a:solidFill>
            <a:round/>
            <a:headEnd type="none" w="sm" len="sm"/>
            <a:tailEnd type="arrow" w="med" len="med"/>
          </a:ln>
        </p:spPr>
      </p:cxnSp>
      <p:cxnSp>
        <p:nvCxnSpPr>
          <p:cNvPr id="43" name="직선 화살표 연결선 42"/>
          <p:cNvCxnSpPr>
            <a:cxnSpLocks noChangeShapeType="1"/>
            <a:stCxn id="29" idx="0"/>
            <a:endCxn id="14" idx="2"/>
          </p:cNvCxnSpPr>
          <p:nvPr/>
        </p:nvCxnSpPr>
        <p:spPr bwMode="auto">
          <a:xfrm rot="16200000" flipV="1">
            <a:off x="6976269" y="3747294"/>
            <a:ext cx="2370138" cy="6350"/>
          </a:xfrm>
          <a:prstGeom prst="straightConnector1">
            <a:avLst/>
          </a:prstGeom>
          <a:noFill/>
          <a:ln w="12700" algn="ctr">
            <a:solidFill>
              <a:schemeClr val="accent2"/>
            </a:solidFill>
            <a:round/>
            <a:headEnd type="none" w="sm" len="sm"/>
            <a:tailEnd type="arrow" w="med" len="med"/>
          </a:ln>
        </p:spPr>
      </p:cxnSp>
      <p:cxnSp>
        <p:nvCxnSpPr>
          <p:cNvPr id="45" name="직선 화살표 연결선 44"/>
          <p:cNvCxnSpPr>
            <a:cxnSpLocks noChangeShapeType="1"/>
            <a:stCxn id="30" idx="0"/>
            <a:endCxn id="5" idx="2"/>
          </p:cNvCxnSpPr>
          <p:nvPr/>
        </p:nvCxnSpPr>
        <p:spPr bwMode="auto">
          <a:xfrm rot="5400000" flipH="1" flipV="1">
            <a:off x="-249238" y="3981451"/>
            <a:ext cx="2836863" cy="4762"/>
          </a:xfrm>
          <a:prstGeom prst="straightConnector1">
            <a:avLst/>
          </a:prstGeom>
          <a:noFill/>
          <a:ln w="12700" algn="ctr">
            <a:solidFill>
              <a:schemeClr val="accent2"/>
            </a:solidFill>
            <a:round/>
            <a:headEnd type="none" w="sm" len="sm"/>
            <a:tailEnd type="arrow" w="med" len="med"/>
          </a:ln>
        </p:spPr>
      </p:cxnSp>
      <p:cxnSp>
        <p:nvCxnSpPr>
          <p:cNvPr id="47" name="직선 화살표 연결선 46"/>
          <p:cNvCxnSpPr>
            <a:cxnSpLocks noChangeShapeType="1"/>
            <a:stCxn id="31" idx="0"/>
            <a:endCxn id="6" idx="2"/>
          </p:cNvCxnSpPr>
          <p:nvPr/>
        </p:nvCxnSpPr>
        <p:spPr bwMode="auto">
          <a:xfrm rot="16200000" flipV="1">
            <a:off x="240506" y="4177507"/>
            <a:ext cx="3228975" cy="4762"/>
          </a:xfrm>
          <a:prstGeom prst="straightConnector1">
            <a:avLst/>
          </a:prstGeom>
          <a:noFill/>
          <a:ln w="12700" algn="ctr">
            <a:solidFill>
              <a:schemeClr val="accent2"/>
            </a:solidFill>
            <a:round/>
            <a:headEnd type="none" w="sm" len="sm"/>
            <a:tailEnd type="arrow" w="med" len="med"/>
          </a:ln>
        </p:spPr>
      </p:cxnSp>
    </p:spTree>
    <p:extLst>
      <p:ext uri="{BB962C8B-B14F-4D97-AF65-F5344CB8AC3E}">
        <p14:creationId xmlns:p14="http://schemas.microsoft.com/office/powerpoint/2010/main" val="207817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8"/>
                                        </p:tgtEl>
                                        <p:attrNameLst>
                                          <p:attrName>ppt_x</p:attrName>
                                          <p:attrName>ppt_y</p:attrName>
                                        </p:attrNameLst>
                                      </p:cBhvr>
                                    </p:animMotion>
                                    <p:animRot by="1500000">
                                      <p:cBhvr>
                                        <p:cTn id="7" dur="125" fill="hold">
                                          <p:stCondLst>
                                            <p:cond delay="0"/>
                                          </p:stCondLst>
                                        </p:cTn>
                                        <p:tgtEl>
                                          <p:spTgt spid="8"/>
                                        </p:tgtEl>
                                        <p:attrNameLst>
                                          <p:attrName>r</p:attrName>
                                        </p:attrNameLst>
                                      </p:cBhvr>
                                    </p:animRot>
                                    <p:animRot by="-1500000">
                                      <p:cBhvr>
                                        <p:cTn id="8" dur="125" fill="hold">
                                          <p:stCondLst>
                                            <p:cond delay="125"/>
                                          </p:stCondLst>
                                        </p:cTn>
                                        <p:tgtEl>
                                          <p:spTgt spid="8"/>
                                        </p:tgtEl>
                                        <p:attrNameLst>
                                          <p:attrName>r</p:attrName>
                                        </p:attrNameLst>
                                      </p:cBhvr>
                                    </p:animRot>
                                    <p:animRot by="-1500000">
                                      <p:cBhvr>
                                        <p:cTn id="9" dur="125" fill="hold">
                                          <p:stCondLst>
                                            <p:cond delay="250"/>
                                          </p:stCondLst>
                                        </p:cTn>
                                        <p:tgtEl>
                                          <p:spTgt spid="8"/>
                                        </p:tgtEl>
                                        <p:attrNameLst>
                                          <p:attrName>r</p:attrName>
                                        </p:attrNameLst>
                                      </p:cBhvr>
                                    </p:animRot>
                                    <p:animRot by="1500000">
                                      <p:cBhvr>
                                        <p:cTn id="10" dur="125" fill="hold">
                                          <p:stCondLst>
                                            <p:cond delay="375"/>
                                          </p:stCondLst>
                                        </p:cTn>
                                        <p:tgtEl>
                                          <p:spTgt spid="8"/>
                                        </p:tgtEl>
                                        <p:attrNameLst>
                                          <p:attrName>r</p:attrName>
                                        </p:attrNameLst>
                                      </p:cBhvr>
                                    </p:animRot>
                                  </p:childTnLst>
                                </p:cTn>
                              </p:par>
                            </p:childTnLst>
                          </p:cTn>
                        </p:par>
                        <p:par>
                          <p:cTn id="11" fill="hold">
                            <p:stCondLst>
                              <p:cond delay="55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050"/>
                            </p:stCondLst>
                            <p:childTnLst>
                              <p:par>
                                <p:cTn id="16" presetID="39" presetClass="entr" presetSubtype="0" accel="100000" fill="hold" grpId="0"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p:cTn id="18" dur="500" fill="hold"/>
                                        <p:tgtEl>
                                          <p:spTgt spid="24"/>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24"/>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24"/>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24"/>
                                        </p:tgtEl>
                                        <p:attrNameLst>
                                          <p:attrName>ppt_y</p:attrName>
                                        </p:attrNameLst>
                                      </p:cBhvr>
                                      <p:tavLst>
                                        <p:tav tm="0">
                                          <p:val>
                                            <p:strVal val="#ppt_y"/>
                                          </p:val>
                                        </p:tav>
                                        <p:tav tm="100000">
                                          <p:val>
                                            <p:strVal val="#ppt_y"/>
                                          </p:val>
                                        </p:tav>
                                      </p:tavLst>
                                    </p:anim>
                                  </p:childTnLst>
                                </p:cTn>
                              </p:par>
                            </p:childTnLst>
                          </p:cTn>
                        </p:par>
                        <p:par>
                          <p:cTn id="22" fill="hold">
                            <p:stCondLst>
                              <p:cond delay="1550"/>
                            </p:stCondLst>
                            <p:childTnLst>
                              <p:par>
                                <p:cTn id="23" presetID="22" presetClass="entr" presetSubtype="4" fill="hold" nodeType="after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wipe(down)">
                                      <p:cBhvr>
                                        <p:cTn id="25" dur="500"/>
                                        <p:tgtEl>
                                          <p:spTgt spid="33"/>
                                        </p:tgtEl>
                                      </p:cBhvr>
                                    </p:animEffect>
                                  </p:childTnLst>
                                </p:cTn>
                              </p:par>
                            </p:childTnLst>
                          </p:cTn>
                        </p:par>
                        <p:par>
                          <p:cTn id="26" fill="hold">
                            <p:stCondLst>
                              <p:cond delay="2050"/>
                            </p:stCondLst>
                            <p:childTnLst>
                              <p:par>
                                <p:cTn id="27" presetID="34" presetClass="emph" presetSubtype="0" fill="hold" grpId="0" nodeType="afterEffect">
                                  <p:stCondLst>
                                    <p:cond delay="0"/>
                                  </p:stCondLst>
                                  <p:iterate type="lt">
                                    <p:tmPct val="10000"/>
                                  </p:iterate>
                                  <p:childTnLst>
                                    <p:animMotion origin="layout" path="M 0.0 0.0 L 0.0 -0.07213" pathEditMode="relative" ptsTypes="">
                                      <p:cBhvr>
                                        <p:cTn id="28" dur="250" accel="50000" decel="50000" autoRev="1" fill="hold">
                                          <p:stCondLst>
                                            <p:cond delay="0"/>
                                          </p:stCondLst>
                                        </p:cTn>
                                        <p:tgtEl>
                                          <p:spTgt spid="9"/>
                                        </p:tgtEl>
                                        <p:attrNameLst>
                                          <p:attrName>ppt_x</p:attrName>
                                          <p:attrName>ppt_y</p:attrName>
                                        </p:attrNameLst>
                                      </p:cBhvr>
                                    </p:animMotion>
                                    <p:animRot by="1500000">
                                      <p:cBhvr>
                                        <p:cTn id="29" dur="125" fill="hold">
                                          <p:stCondLst>
                                            <p:cond delay="0"/>
                                          </p:stCondLst>
                                        </p:cTn>
                                        <p:tgtEl>
                                          <p:spTgt spid="9"/>
                                        </p:tgtEl>
                                        <p:attrNameLst>
                                          <p:attrName>r</p:attrName>
                                        </p:attrNameLst>
                                      </p:cBhvr>
                                    </p:animRot>
                                    <p:animRot by="-1500000">
                                      <p:cBhvr>
                                        <p:cTn id="30" dur="125" fill="hold">
                                          <p:stCondLst>
                                            <p:cond delay="125"/>
                                          </p:stCondLst>
                                        </p:cTn>
                                        <p:tgtEl>
                                          <p:spTgt spid="9"/>
                                        </p:tgtEl>
                                        <p:attrNameLst>
                                          <p:attrName>r</p:attrName>
                                        </p:attrNameLst>
                                      </p:cBhvr>
                                    </p:animRot>
                                    <p:animRot by="-1500000">
                                      <p:cBhvr>
                                        <p:cTn id="31" dur="125" fill="hold">
                                          <p:stCondLst>
                                            <p:cond delay="250"/>
                                          </p:stCondLst>
                                        </p:cTn>
                                        <p:tgtEl>
                                          <p:spTgt spid="9"/>
                                        </p:tgtEl>
                                        <p:attrNameLst>
                                          <p:attrName>r</p:attrName>
                                        </p:attrNameLst>
                                      </p:cBhvr>
                                    </p:animRot>
                                    <p:animRot by="1500000">
                                      <p:cBhvr>
                                        <p:cTn id="32" dur="125" fill="hold">
                                          <p:stCondLst>
                                            <p:cond delay="375"/>
                                          </p:stCondLst>
                                        </p:cTn>
                                        <p:tgtEl>
                                          <p:spTgt spid="9"/>
                                        </p:tgtEl>
                                        <p:attrNameLst>
                                          <p:attrName>r</p:attrName>
                                        </p:attrNameLst>
                                      </p:cBhvr>
                                    </p:animRot>
                                  </p:childTnLst>
                                </p:cTn>
                              </p:par>
                              <p:par>
                                <p:cTn id="33" presetID="22" presetClass="exit" presetSubtype="4" fill="hold" nodeType="withEffect">
                                  <p:stCondLst>
                                    <p:cond delay="0"/>
                                  </p:stCondLst>
                                  <p:childTnLst>
                                    <p:animEffect transition="out" filter="wipe(down)">
                                      <p:cBhvr>
                                        <p:cTn id="34" dur="500"/>
                                        <p:tgtEl>
                                          <p:spTgt spid="33"/>
                                        </p:tgtEl>
                                      </p:cBhvr>
                                    </p:animEffect>
                                    <p:set>
                                      <p:cBhvr>
                                        <p:cTn id="35" dur="1" fill="hold">
                                          <p:stCondLst>
                                            <p:cond delay="499"/>
                                          </p:stCondLst>
                                        </p:cTn>
                                        <p:tgtEl>
                                          <p:spTgt spid="33"/>
                                        </p:tgtEl>
                                        <p:attrNameLst>
                                          <p:attrName>style.visibility</p:attrName>
                                        </p:attrNameLst>
                                      </p:cBhvr>
                                      <p:to>
                                        <p:strVal val="hidden"/>
                                      </p:to>
                                    </p:set>
                                  </p:childTnLst>
                                </p:cTn>
                              </p:par>
                            </p:childTnLst>
                          </p:cTn>
                        </p:par>
                        <p:par>
                          <p:cTn id="36" fill="hold">
                            <p:stCondLst>
                              <p:cond delay="2600"/>
                            </p:stCondLst>
                            <p:childTnLst>
                              <p:par>
                                <p:cTn id="37" presetID="22" presetClass="entr" presetSubtype="8"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childTnLst>
                          </p:cTn>
                        </p:par>
                        <p:par>
                          <p:cTn id="40" fill="hold">
                            <p:stCondLst>
                              <p:cond delay="3100"/>
                            </p:stCondLst>
                            <p:childTnLst>
                              <p:par>
                                <p:cTn id="41" presetID="39" presetClass="entr" presetSubtype="0" accel="100000"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25"/>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25"/>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25"/>
                                        </p:tgtEl>
                                        <p:attrNameLst>
                                          <p:attrName>ppt_y</p:attrName>
                                        </p:attrNameLst>
                                      </p:cBhvr>
                                      <p:tavLst>
                                        <p:tav tm="0">
                                          <p:val>
                                            <p:strVal val="#ppt_y"/>
                                          </p:val>
                                        </p:tav>
                                        <p:tav tm="100000">
                                          <p:val>
                                            <p:strVal val="#ppt_y"/>
                                          </p:val>
                                        </p:tav>
                                      </p:tavLst>
                                    </p:anim>
                                  </p:childTnLst>
                                </p:cTn>
                              </p:par>
                            </p:childTnLst>
                          </p:cTn>
                        </p:par>
                        <p:par>
                          <p:cTn id="47" fill="hold">
                            <p:stCondLst>
                              <p:cond delay="3600"/>
                            </p:stCondLst>
                            <p:childTnLst>
                              <p:par>
                                <p:cTn id="48" presetID="22" presetClass="entr" presetSubtype="4" fill="hold" nodeType="after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wipe(down)">
                                      <p:cBhvr>
                                        <p:cTn id="50" dur="500"/>
                                        <p:tgtEl>
                                          <p:spTgt spid="35"/>
                                        </p:tgtEl>
                                      </p:cBhvr>
                                    </p:animEffect>
                                  </p:childTnLst>
                                </p:cTn>
                              </p:par>
                            </p:childTnLst>
                          </p:cTn>
                        </p:par>
                        <p:par>
                          <p:cTn id="51" fill="hold">
                            <p:stCondLst>
                              <p:cond delay="4100"/>
                            </p:stCondLst>
                            <p:childTnLst>
                              <p:par>
                                <p:cTn id="52" presetID="34" presetClass="emph" presetSubtype="0" fill="hold" grpId="0" nodeType="afterEffect">
                                  <p:stCondLst>
                                    <p:cond delay="0"/>
                                  </p:stCondLst>
                                  <p:iterate type="lt">
                                    <p:tmPct val="10000"/>
                                  </p:iterate>
                                  <p:childTnLst>
                                    <p:animMotion origin="layout" path="M 0.0 0.0 L 0.0 -0.07213" pathEditMode="relative" ptsTypes="">
                                      <p:cBhvr>
                                        <p:cTn id="53" dur="250" accel="50000" decel="50000" autoRev="1" fill="hold">
                                          <p:stCondLst>
                                            <p:cond delay="0"/>
                                          </p:stCondLst>
                                        </p:cTn>
                                        <p:tgtEl>
                                          <p:spTgt spid="10"/>
                                        </p:tgtEl>
                                        <p:attrNameLst>
                                          <p:attrName>ppt_x</p:attrName>
                                          <p:attrName>ppt_y</p:attrName>
                                        </p:attrNameLst>
                                      </p:cBhvr>
                                    </p:animMotion>
                                    <p:animRot by="1500000">
                                      <p:cBhvr>
                                        <p:cTn id="54" dur="125" fill="hold">
                                          <p:stCondLst>
                                            <p:cond delay="0"/>
                                          </p:stCondLst>
                                        </p:cTn>
                                        <p:tgtEl>
                                          <p:spTgt spid="10"/>
                                        </p:tgtEl>
                                        <p:attrNameLst>
                                          <p:attrName>r</p:attrName>
                                        </p:attrNameLst>
                                      </p:cBhvr>
                                    </p:animRot>
                                    <p:animRot by="-1500000">
                                      <p:cBhvr>
                                        <p:cTn id="55" dur="125" fill="hold">
                                          <p:stCondLst>
                                            <p:cond delay="125"/>
                                          </p:stCondLst>
                                        </p:cTn>
                                        <p:tgtEl>
                                          <p:spTgt spid="10"/>
                                        </p:tgtEl>
                                        <p:attrNameLst>
                                          <p:attrName>r</p:attrName>
                                        </p:attrNameLst>
                                      </p:cBhvr>
                                    </p:animRot>
                                    <p:animRot by="-1500000">
                                      <p:cBhvr>
                                        <p:cTn id="56" dur="125" fill="hold">
                                          <p:stCondLst>
                                            <p:cond delay="250"/>
                                          </p:stCondLst>
                                        </p:cTn>
                                        <p:tgtEl>
                                          <p:spTgt spid="10"/>
                                        </p:tgtEl>
                                        <p:attrNameLst>
                                          <p:attrName>r</p:attrName>
                                        </p:attrNameLst>
                                      </p:cBhvr>
                                    </p:animRot>
                                    <p:animRot by="1500000">
                                      <p:cBhvr>
                                        <p:cTn id="57" dur="125" fill="hold">
                                          <p:stCondLst>
                                            <p:cond delay="375"/>
                                          </p:stCondLst>
                                        </p:cTn>
                                        <p:tgtEl>
                                          <p:spTgt spid="10"/>
                                        </p:tgtEl>
                                        <p:attrNameLst>
                                          <p:attrName>r</p:attrName>
                                        </p:attrNameLst>
                                      </p:cBhvr>
                                    </p:animRot>
                                  </p:childTnLst>
                                </p:cTn>
                              </p:par>
                              <p:par>
                                <p:cTn id="58" presetID="22" presetClass="exit" presetSubtype="4" fill="hold" nodeType="withEffect">
                                  <p:stCondLst>
                                    <p:cond delay="0"/>
                                  </p:stCondLst>
                                  <p:childTnLst>
                                    <p:animEffect transition="out" filter="wipe(down)">
                                      <p:cBhvr>
                                        <p:cTn id="59" dur="500"/>
                                        <p:tgtEl>
                                          <p:spTgt spid="35"/>
                                        </p:tgtEl>
                                      </p:cBhvr>
                                    </p:animEffect>
                                    <p:set>
                                      <p:cBhvr>
                                        <p:cTn id="60" dur="1" fill="hold">
                                          <p:stCondLst>
                                            <p:cond delay="499"/>
                                          </p:stCondLst>
                                        </p:cTn>
                                        <p:tgtEl>
                                          <p:spTgt spid="35"/>
                                        </p:tgtEl>
                                        <p:attrNameLst>
                                          <p:attrName>style.visibility</p:attrName>
                                        </p:attrNameLst>
                                      </p:cBhvr>
                                      <p:to>
                                        <p:strVal val="hidden"/>
                                      </p:to>
                                    </p:set>
                                  </p:childTnLst>
                                </p:cTn>
                              </p:par>
                            </p:childTnLst>
                          </p:cTn>
                        </p:par>
                        <p:par>
                          <p:cTn id="61" fill="hold">
                            <p:stCondLst>
                              <p:cond delay="4650"/>
                            </p:stCondLst>
                            <p:childTnLst>
                              <p:par>
                                <p:cTn id="62" presetID="22" presetClass="entr" presetSubtype="8" fill="hold"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wipe(left)">
                                      <p:cBhvr>
                                        <p:cTn id="64" dur="500"/>
                                        <p:tgtEl>
                                          <p:spTgt spid="18"/>
                                        </p:tgtEl>
                                      </p:cBhvr>
                                    </p:animEffect>
                                  </p:childTnLst>
                                </p:cTn>
                              </p:par>
                            </p:childTnLst>
                          </p:cTn>
                        </p:par>
                        <p:par>
                          <p:cTn id="65" fill="hold">
                            <p:stCondLst>
                              <p:cond delay="5150"/>
                            </p:stCondLst>
                            <p:childTnLst>
                              <p:par>
                                <p:cTn id="66" presetID="39" presetClass="entr" presetSubtype="0" accel="100000" fill="hold" grpId="0" nodeType="after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p:cTn id="68" dur="500" fill="hold"/>
                                        <p:tgtEl>
                                          <p:spTgt spid="26"/>
                                        </p:tgtEl>
                                        <p:attrNameLst>
                                          <p:attrName>ppt_h</p:attrName>
                                        </p:attrNameLst>
                                      </p:cBhvr>
                                      <p:tavLst>
                                        <p:tav tm="0">
                                          <p:val>
                                            <p:strVal val="#ppt_h/20"/>
                                          </p:val>
                                        </p:tav>
                                        <p:tav tm="50000">
                                          <p:val>
                                            <p:strVal val="#ppt_h/20"/>
                                          </p:val>
                                        </p:tav>
                                        <p:tav tm="100000">
                                          <p:val>
                                            <p:strVal val="#ppt_h"/>
                                          </p:val>
                                        </p:tav>
                                      </p:tavLst>
                                    </p:anim>
                                    <p:anim calcmode="lin" valueType="num">
                                      <p:cBhvr>
                                        <p:cTn id="69" dur="500" fill="hold"/>
                                        <p:tgtEl>
                                          <p:spTgt spid="26"/>
                                        </p:tgtEl>
                                        <p:attrNameLst>
                                          <p:attrName>ppt_w</p:attrName>
                                        </p:attrNameLst>
                                      </p:cBhvr>
                                      <p:tavLst>
                                        <p:tav tm="0">
                                          <p:val>
                                            <p:strVal val="#ppt_w+.3"/>
                                          </p:val>
                                        </p:tav>
                                        <p:tav tm="50000">
                                          <p:val>
                                            <p:strVal val="#ppt_w+.3"/>
                                          </p:val>
                                        </p:tav>
                                        <p:tav tm="100000">
                                          <p:val>
                                            <p:strVal val="#ppt_w"/>
                                          </p:val>
                                        </p:tav>
                                      </p:tavLst>
                                    </p:anim>
                                    <p:anim calcmode="lin" valueType="num">
                                      <p:cBhvr>
                                        <p:cTn id="70" dur="500" fill="hold"/>
                                        <p:tgtEl>
                                          <p:spTgt spid="26"/>
                                        </p:tgtEl>
                                        <p:attrNameLst>
                                          <p:attrName>ppt_x</p:attrName>
                                        </p:attrNameLst>
                                      </p:cBhvr>
                                      <p:tavLst>
                                        <p:tav tm="0">
                                          <p:val>
                                            <p:strVal val="#ppt_x-.3"/>
                                          </p:val>
                                        </p:tav>
                                        <p:tav tm="50000">
                                          <p:val>
                                            <p:strVal val="#ppt_x"/>
                                          </p:val>
                                        </p:tav>
                                        <p:tav tm="100000">
                                          <p:val>
                                            <p:strVal val="#ppt_x"/>
                                          </p:val>
                                        </p:tav>
                                      </p:tavLst>
                                    </p:anim>
                                    <p:anim calcmode="lin" valueType="num">
                                      <p:cBhvr>
                                        <p:cTn id="71" dur="500" fill="hold"/>
                                        <p:tgtEl>
                                          <p:spTgt spid="26"/>
                                        </p:tgtEl>
                                        <p:attrNameLst>
                                          <p:attrName>ppt_y</p:attrName>
                                        </p:attrNameLst>
                                      </p:cBhvr>
                                      <p:tavLst>
                                        <p:tav tm="0">
                                          <p:val>
                                            <p:strVal val="#ppt_y"/>
                                          </p:val>
                                        </p:tav>
                                        <p:tav tm="100000">
                                          <p:val>
                                            <p:strVal val="#ppt_y"/>
                                          </p:val>
                                        </p:tav>
                                      </p:tavLst>
                                    </p:anim>
                                  </p:childTnLst>
                                </p:cTn>
                              </p:par>
                            </p:childTnLst>
                          </p:cTn>
                        </p:par>
                        <p:par>
                          <p:cTn id="72" fill="hold">
                            <p:stCondLst>
                              <p:cond delay="5650"/>
                            </p:stCondLst>
                            <p:childTnLst>
                              <p:par>
                                <p:cTn id="73" presetID="22" presetClass="entr" presetSubtype="4" fill="hold"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wipe(down)">
                                      <p:cBhvr>
                                        <p:cTn id="75" dur="500"/>
                                        <p:tgtEl>
                                          <p:spTgt spid="37"/>
                                        </p:tgtEl>
                                      </p:cBhvr>
                                    </p:animEffect>
                                  </p:childTnLst>
                                </p:cTn>
                              </p:par>
                            </p:childTnLst>
                          </p:cTn>
                        </p:par>
                        <p:par>
                          <p:cTn id="76" fill="hold">
                            <p:stCondLst>
                              <p:cond delay="6150"/>
                            </p:stCondLst>
                            <p:childTnLst>
                              <p:par>
                                <p:cTn id="77" presetID="34" presetClass="emph" presetSubtype="0" fill="hold" grpId="0" nodeType="afterEffect">
                                  <p:stCondLst>
                                    <p:cond delay="0"/>
                                  </p:stCondLst>
                                  <p:iterate type="lt">
                                    <p:tmPct val="10000"/>
                                  </p:iterate>
                                  <p:childTnLst>
                                    <p:animMotion origin="layout" path="M 0.0 0.0 L 0.0 -0.07213" pathEditMode="relative" ptsTypes="">
                                      <p:cBhvr>
                                        <p:cTn id="78" dur="250" accel="50000" decel="50000" autoRev="1" fill="hold">
                                          <p:stCondLst>
                                            <p:cond delay="0"/>
                                          </p:stCondLst>
                                        </p:cTn>
                                        <p:tgtEl>
                                          <p:spTgt spid="11"/>
                                        </p:tgtEl>
                                        <p:attrNameLst>
                                          <p:attrName>ppt_x</p:attrName>
                                          <p:attrName>ppt_y</p:attrName>
                                        </p:attrNameLst>
                                      </p:cBhvr>
                                    </p:animMotion>
                                    <p:animRot by="1500000">
                                      <p:cBhvr>
                                        <p:cTn id="79" dur="125" fill="hold">
                                          <p:stCondLst>
                                            <p:cond delay="0"/>
                                          </p:stCondLst>
                                        </p:cTn>
                                        <p:tgtEl>
                                          <p:spTgt spid="11"/>
                                        </p:tgtEl>
                                        <p:attrNameLst>
                                          <p:attrName>r</p:attrName>
                                        </p:attrNameLst>
                                      </p:cBhvr>
                                    </p:animRot>
                                    <p:animRot by="-1500000">
                                      <p:cBhvr>
                                        <p:cTn id="80" dur="125" fill="hold">
                                          <p:stCondLst>
                                            <p:cond delay="125"/>
                                          </p:stCondLst>
                                        </p:cTn>
                                        <p:tgtEl>
                                          <p:spTgt spid="11"/>
                                        </p:tgtEl>
                                        <p:attrNameLst>
                                          <p:attrName>r</p:attrName>
                                        </p:attrNameLst>
                                      </p:cBhvr>
                                    </p:animRot>
                                    <p:animRot by="-1500000">
                                      <p:cBhvr>
                                        <p:cTn id="81" dur="125" fill="hold">
                                          <p:stCondLst>
                                            <p:cond delay="250"/>
                                          </p:stCondLst>
                                        </p:cTn>
                                        <p:tgtEl>
                                          <p:spTgt spid="11"/>
                                        </p:tgtEl>
                                        <p:attrNameLst>
                                          <p:attrName>r</p:attrName>
                                        </p:attrNameLst>
                                      </p:cBhvr>
                                    </p:animRot>
                                    <p:animRot by="1500000">
                                      <p:cBhvr>
                                        <p:cTn id="82" dur="125" fill="hold">
                                          <p:stCondLst>
                                            <p:cond delay="375"/>
                                          </p:stCondLst>
                                        </p:cTn>
                                        <p:tgtEl>
                                          <p:spTgt spid="11"/>
                                        </p:tgtEl>
                                        <p:attrNameLst>
                                          <p:attrName>r</p:attrName>
                                        </p:attrNameLst>
                                      </p:cBhvr>
                                    </p:animRot>
                                  </p:childTnLst>
                                </p:cTn>
                              </p:par>
                              <p:par>
                                <p:cTn id="83" presetID="22" presetClass="exit" presetSubtype="4" fill="hold" nodeType="withEffect">
                                  <p:stCondLst>
                                    <p:cond delay="0"/>
                                  </p:stCondLst>
                                  <p:childTnLst>
                                    <p:animEffect transition="out" filter="wipe(down)">
                                      <p:cBhvr>
                                        <p:cTn id="84" dur="500"/>
                                        <p:tgtEl>
                                          <p:spTgt spid="37"/>
                                        </p:tgtEl>
                                      </p:cBhvr>
                                    </p:animEffect>
                                    <p:set>
                                      <p:cBhvr>
                                        <p:cTn id="85" dur="1" fill="hold">
                                          <p:stCondLst>
                                            <p:cond delay="499"/>
                                          </p:stCondLst>
                                        </p:cTn>
                                        <p:tgtEl>
                                          <p:spTgt spid="37"/>
                                        </p:tgtEl>
                                        <p:attrNameLst>
                                          <p:attrName>style.visibility</p:attrName>
                                        </p:attrNameLst>
                                      </p:cBhvr>
                                      <p:to>
                                        <p:strVal val="hidden"/>
                                      </p:to>
                                    </p:set>
                                  </p:childTnLst>
                                </p:cTn>
                              </p:par>
                            </p:childTnLst>
                          </p:cTn>
                        </p:par>
                        <p:par>
                          <p:cTn id="86" fill="hold">
                            <p:stCondLst>
                              <p:cond delay="6700"/>
                            </p:stCondLst>
                            <p:childTnLst>
                              <p:par>
                                <p:cTn id="87" presetID="22" presetClass="entr" presetSubtype="8" fill="hold" nodeType="after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500"/>
                                        <p:tgtEl>
                                          <p:spTgt spid="19"/>
                                        </p:tgtEl>
                                      </p:cBhvr>
                                    </p:animEffect>
                                  </p:childTnLst>
                                </p:cTn>
                              </p:par>
                            </p:childTnLst>
                          </p:cTn>
                        </p:par>
                        <p:par>
                          <p:cTn id="90" fill="hold">
                            <p:stCondLst>
                              <p:cond delay="7200"/>
                            </p:stCondLst>
                            <p:childTnLst>
                              <p:par>
                                <p:cTn id="91" presetID="39" presetClass="entr" presetSubtype="0" accel="100000"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 calcmode="lin" valueType="num">
                                      <p:cBhvr>
                                        <p:cTn id="93" dur="500" fill="hold"/>
                                        <p:tgtEl>
                                          <p:spTgt spid="27"/>
                                        </p:tgtEl>
                                        <p:attrNameLst>
                                          <p:attrName>ppt_h</p:attrName>
                                        </p:attrNameLst>
                                      </p:cBhvr>
                                      <p:tavLst>
                                        <p:tav tm="0">
                                          <p:val>
                                            <p:strVal val="#ppt_h/20"/>
                                          </p:val>
                                        </p:tav>
                                        <p:tav tm="50000">
                                          <p:val>
                                            <p:strVal val="#ppt_h/20"/>
                                          </p:val>
                                        </p:tav>
                                        <p:tav tm="100000">
                                          <p:val>
                                            <p:strVal val="#ppt_h"/>
                                          </p:val>
                                        </p:tav>
                                      </p:tavLst>
                                    </p:anim>
                                    <p:anim calcmode="lin" valueType="num">
                                      <p:cBhvr>
                                        <p:cTn id="94" dur="500" fill="hold"/>
                                        <p:tgtEl>
                                          <p:spTgt spid="27"/>
                                        </p:tgtEl>
                                        <p:attrNameLst>
                                          <p:attrName>ppt_w</p:attrName>
                                        </p:attrNameLst>
                                      </p:cBhvr>
                                      <p:tavLst>
                                        <p:tav tm="0">
                                          <p:val>
                                            <p:strVal val="#ppt_w+.3"/>
                                          </p:val>
                                        </p:tav>
                                        <p:tav tm="50000">
                                          <p:val>
                                            <p:strVal val="#ppt_w+.3"/>
                                          </p:val>
                                        </p:tav>
                                        <p:tav tm="100000">
                                          <p:val>
                                            <p:strVal val="#ppt_w"/>
                                          </p:val>
                                        </p:tav>
                                      </p:tavLst>
                                    </p:anim>
                                    <p:anim calcmode="lin" valueType="num">
                                      <p:cBhvr>
                                        <p:cTn id="95" dur="500" fill="hold"/>
                                        <p:tgtEl>
                                          <p:spTgt spid="27"/>
                                        </p:tgtEl>
                                        <p:attrNameLst>
                                          <p:attrName>ppt_x</p:attrName>
                                        </p:attrNameLst>
                                      </p:cBhvr>
                                      <p:tavLst>
                                        <p:tav tm="0">
                                          <p:val>
                                            <p:strVal val="#ppt_x-.3"/>
                                          </p:val>
                                        </p:tav>
                                        <p:tav tm="50000">
                                          <p:val>
                                            <p:strVal val="#ppt_x"/>
                                          </p:val>
                                        </p:tav>
                                        <p:tav tm="100000">
                                          <p:val>
                                            <p:strVal val="#ppt_x"/>
                                          </p:val>
                                        </p:tav>
                                      </p:tavLst>
                                    </p:anim>
                                    <p:anim calcmode="lin" valueType="num">
                                      <p:cBhvr>
                                        <p:cTn id="96" dur="500" fill="hold"/>
                                        <p:tgtEl>
                                          <p:spTgt spid="27"/>
                                        </p:tgtEl>
                                        <p:attrNameLst>
                                          <p:attrName>ppt_y</p:attrName>
                                        </p:attrNameLst>
                                      </p:cBhvr>
                                      <p:tavLst>
                                        <p:tav tm="0">
                                          <p:val>
                                            <p:strVal val="#ppt_y"/>
                                          </p:val>
                                        </p:tav>
                                        <p:tav tm="100000">
                                          <p:val>
                                            <p:strVal val="#ppt_y"/>
                                          </p:val>
                                        </p:tav>
                                      </p:tavLst>
                                    </p:anim>
                                  </p:childTnLst>
                                </p:cTn>
                              </p:par>
                            </p:childTnLst>
                          </p:cTn>
                        </p:par>
                        <p:par>
                          <p:cTn id="97" fill="hold">
                            <p:stCondLst>
                              <p:cond delay="7700"/>
                            </p:stCondLst>
                            <p:childTnLst>
                              <p:par>
                                <p:cTn id="98" presetID="22" presetClass="entr" presetSubtype="4" fill="hold" nodeType="afterEffect">
                                  <p:stCondLst>
                                    <p:cond delay="0"/>
                                  </p:stCondLst>
                                  <p:childTnLst>
                                    <p:set>
                                      <p:cBhvr>
                                        <p:cTn id="99" dur="1" fill="hold">
                                          <p:stCondLst>
                                            <p:cond delay="0"/>
                                          </p:stCondLst>
                                        </p:cTn>
                                        <p:tgtEl>
                                          <p:spTgt spid="39"/>
                                        </p:tgtEl>
                                        <p:attrNameLst>
                                          <p:attrName>style.visibility</p:attrName>
                                        </p:attrNameLst>
                                      </p:cBhvr>
                                      <p:to>
                                        <p:strVal val="visible"/>
                                      </p:to>
                                    </p:set>
                                    <p:animEffect transition="in" filter="wipe(down)">
                                      <p:cBhvr>
                                        <p:cTn id="100" dur="500"/>
                                        <p:tgtEl>
                                          <p:spTgt spid="39"/>
                                        </p:tgtEl>
                                      </p:cBhvr>
                                    </p:animEffect>
                                  </p:childTnLst>
                                </p:cTn>
                              </p:par>
                            </p:childTnLst>
                          </p:cTn>
                        </p:par>
                        <p:par>
                          <p:cTn id="101" fill="hold">
                            <p:stCondLst>
                              <p:cond delay="8200"/>
                            </p:stCondLst>
                            <p:childTnLst>
                              <p:par>
                                <p:cTn id="102" presetID="34" presetClass="emph" presetSubtype="0" fill="hold" grpId="0" nodeType="afterEffect">
                                  <p:stCondLst>
                                    <p:cond delay="0"/>
                                  </p:stCondLst>
                                  <p:iterate type="lt">
                                    <p:tmPct val="10000"/>
                                  </p:iterate>
                                  <p:childTnLst>
                                    <p:animMotion origin="layout" path="M 0.0 0.0 L 0.0 -0.07213" pathEditMode="relative" ptsTypes="">
                                      <p:cBhvr>
                                        <p:cTn id="103" dur="250" accel="50000" decel="50000" autoRev="1" fill="hold">
                                          <p:stCondLst>
                                            <p:cond delay="0"/>
                                          </p:stCondLst>
                                        </p:cTn>
                                        <p:tgtEl>
                                          <p:spTgt spid="12"/>
                                        </p:tgtEl>
                                        <p:attrNameLst>
                                          <p:attrName>ppt_x</p:attrName>
                                          <p:attrName>ppt_y</p:attrName>
                                        </p:attrNameLst>
                                      </p:cBhvr>
                                    </p:animMotion>
                                    <p:animRot by="1500000">
                                      <p:cBhvr>
                                        <p:cTn id="104" dur="125" fill="hold">
                                          <p:stCondLst>
                                            <p:cond delay="0"/>
                                          </p:stCondLst>
                                        </p:cTn>
                                        <p:tgtEl>
                                          <p:spTgt spid="12"/>
                                        </p:tgtEl>
                                        <p:attrNameLst>
                                          <p:attrName>r</p:attrName>
                                        </p:attrNameLst>
                                      </p:cBhvr>
                                    </p:animRot>
                                    <p:animRot by="-1500000">
                                      <p:cBhvr>
                                        <p:cTn id="105" dur="125" fill="hold">
                                          <p:stCondLst>
                                            <p:cond delay="125"/>
                                          </p:stCondLst>
                                        </p:cTn>
                                        <p:tgtEl>
                                          <p:spTgt spid="12"/>
                                        </p:tgtEl>
                                        <p:attrNameLst>
                                          <p:attrName>r</p:attrName>
                                        </p:attrNameLst>
                                      </p:cBhvr>
                                    </p:animRot>
                                    <p:animRot by="-1500000">
                                      <p:cBhvr>
                                        <p:cTn id="106" dur="125" fill="hold">
                                          <p:stCondLst>
                                            <p:cond delay="250"/>
                                          </p:stCondLst>
                                        </p:cTn>
                                        <p:tgtEl>
                                          <p:spTgt spid="12"/>
                                        </p:tgtEl>
                                        <p:attrNameLst>
                                          <p:attrName>r</p:attrName>
                                        </p:attrNameLst>
                                      </p:cBhvr>
                                    </p:animRot>
                                    <p:animRot by="1500000">
                                      <p:cBhvr>
                                        <p:cTn id="107" dur="125" fill="hold">
                                          <p:stCondLst>
                                            <p:cond delay="375"/>
                                          </p:stCondLst>
                                        </p:cTn>
                                        <p:tgtEl>
                                          <p:spTgt spid="12"/>
                                        </p:tgtEl>
                                        <p:attrNameLst>
                                          <p:attrName>r</p:attrName>
                                        </p:attrNameLst>
                                      </p:cBhvr>
                                    </p:animRot>
                                  </p:childTnLst>
                                </p:cTn>
                              </p:par>
                              <p:par>
                                <p:cTn id="108" presetID="22" presetClass="exit" presetSubtype="4" fill="hold" nodeType="withEffect">
                                  <p:stCondLst>
                                    <p:cond delay="0"/>
                                  </p:stCondLst>
                                  <p:childTnLst>
                                    <p:animEffect transition="out" filter="wipe(down)">
                                      <p:cBhvr>
                                        <p:cTn id="109" dur="500"/>
                                        <p:tgtEl>
                                          <p:spTgt spid="39"/>
                                        </p:tgtEl>
                                      </p:cBhvr>
                                    </p:animEffect>
                                    <p:set>
                                      <p:cBhvr>
                                        <p:cTn id="110" dur="1" fill="hold">
                                          <p:stCondLst>
                                            <p:cond delay="499"/>
                                          </p:stCondLst>
                                        </p:cTn>
                                        <p:tgtEl>
                                          <p:spTgt spid="39"/>
                                        </p:tgtEl>
                                        <p:attrNameLst>
                                          <p:attrName>style.visibility</p:attrName>
                                        </p:attrNameLst>
                                      </p:cBhvr>
                                      <p:to>
                                        <p:strVal val="hidden"/>
                                      </p:to>
                                    </p:set>
                                  </p:childTnLst>
                                </p:cTn>
                              </p:par>
                            </p:childTnLst>
                          </p:cTn>
                        </p:par>
                        <p:par>
                          <p:cTn id="111" fill="hold">
                            <p:stCondLst>
                              <p:cond delay="8800"/>
                            </p:stCondLst>
                            <p:childTnLst>
                              <p:par>
                                <p:cTn id="112" presetID="22" presetClass="entr" presetSubtype="8" fill="hold" nodeType="after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wipe(left)">
                                      <p:cBhvr>
                                        <p:cTn id="114" dur="500"/>
                                        <p:tgtEl>
                                          <p:spTgt spid="20"/>
                                        </p:tgtEl>
                                      </p:cBhvr>
                                    </p:animEffect>
                                  </p:childTnLst>
                                </p:cTn>
                              </p:par>
                            </p:childTnLst>
                          </p:cTn>
                        </p:par>
                        <p:par>
                          <p:cTn id="115" fill="hold">
                            <p:stCondLst>
                              <p:cond delay="9300"/>
                            </p:stCondLst>
                            <p:childTnLst>
                              <p:par>
                                <p:cTn id="116" presetID="39" presetClass="entr" presetSubtype="0" accel="100000" fill="hold" grpId="0" nodeType="afterEffect">
                                  <p:stCondLst>
                                    <p:cond delay="0"/>
                                  </p:stCondLst>
                                  <p:childTnLst>
                                    <p:set>
                                      <p:cBhvr>
                                        <p:cTn id="117" dur="1" fill="hold">
                                          <p:stCondLst>
                                            <p:cond delay="0"/>
                                          </p:stCondLst>
                                        </p:cTn>
                                        <p:tgtEl>
                                          <p:spTgt spid="28"/>
                                        </p:tgtEl>
                                        <p:attrNameLst>
                                          <p:attrName>style.visibility</p:attrName>
                                        </p:attrNameLst>
                                      </p:cBhvr>
                                      <p:to>
                                        <p:strVal val="visible"/>
                                      </p:to>
                                    </p:set>
                                    <p:anim calcmode="lin" valueType="num">
                                      <p:cBhvr>
                                        <p:cTn id="118" dur="500" fill="hold"/>
                                        <p:tgtEl>
                                          <p:spTgt spid="28"/>
                                        </p:tgtEl>
                                        <p:attrNameLst>
                                          <p:attrName>ppt_h</p:attrName>
                                        </p:attrNameLst>
                                      </p:cBhvr>
                                      <p:tavLst>
                                        <p:tav tm="0">
                                          <p:val>
                                            <p:strVal val="#ppt_h/20"/>
                                          </p:val>
                                        </p:tav>
                                        <p:tav tm="50000">
                                          <p:val>
                                            <p:strVal val="#ppt_h/20"/>
                                          </p:val>
                                        </p:tav>
                                        <p:tav tm="100000">
                                          <p:val>
                                            <p:strVal val="#ppt_h"/>
                                          </p:val>
                                        </p:tav>
                                      </p:tavLst>
                                    </p:anim>
                                    <p:anim calcmode="lin" valueType="num">
                                      <p:cBhvr>
                                        <p:cTn id="119" dur="500" fill="hold"/>
                                        <p:tgtEl>
                                          <p:spTgt spid="28"/>
                                        </p:tgtEl>
                                        <p:attrNameLst>
                                          <p:attrName>ppt_w</p:attrName>
                                        </p:attrNameLst>
                                      </p:cBhvr>
                                      <p:tavLst>
                                        <p:tav tm="0">
                                          <p:val>
                                            <p:strVal val="#ppt_w+.3"/>
                                          </p:val>
                                        </p:tav>
                                        <p:tav tm="50000">
                                          <p:val>
                                            <p:strVal val="#ppt_w+.3"/>
                                          </p:val>
                                        </p:tav>
                                        <p:tav tm="100000">
                                          <p:val>
                                            <p:strVal val="#ppt_w"/>
                                          </p:val>
                                        </p:tav>
                                      </p:tavLst>
                                    </p:anim>
                                    <p:anim calcmode="lin" valueType="num">
                                      <p:cBhvr>
                                        <p:cTn id="120" dur="500" fill="hold"/>
                                        <p:tgtEl>
                                          <p:spTgt spid="28"/>
                                        </p:tgtEl>
                                        <p:attrNameLst>
                                          <p:attrName>ppt_x</p:attrName>
                                        </p:attrNameLst>
                                      </p:cBhvr>
                                      <p:tavLst>
                                        <p:tav tm="0">
                                          <p:val>
                                            <p:strVal val="#ppt_x-.3"/>
                                          </p:val>
                                        </p:tav>
                                        <p:tav tm="50000">
                                          <p:val>
                                            <p:strVal val="#ppt_x"/>
                                          </p:val>
                                        </p:tav>
                                        <p:tav tm="100000">
                                          <p:val>
                                            <p:strVal val="#ppt_x"/>
                                          </p:val>
                                        </p:tav>
                                      </p:tavLst>
                                    </p:anim>
                                    <p:anim calcmode="lin" valueType="num">
                                      <p:cBhvr>
                                        <p:cTn id="121" dur="500" fill="hold"/>
                                        <p:tgtEl>
                                          <p:spTgt spid="28"/>
                                        </p:tgtEl>
                                        <p:attrNameLst>
                                          <p:attrName>ppt_y</p:attrName>
                                        </p:attrNameLst>
                                      </p:cBhvr>
                                      <p:tavLst>
                                        <p:tav tm="0">
                                          <p:val>
                                            <p:strVal val="#ppt_y"/>
                                          </p:val>
                                        </p:tav>
                                        <p:tav tm="100000">
                                          <p:val>
                                            <p:strVal val="#ppt_y"/>
                                          </p:val>
                                        </p:tav>
                                      </p:tavLst>
                                    </p:anim>
                                  </p:childTnLst>
                                </p:cTn>
                              </p:par>
                            </p:childTnLst>
                          </p:cTn>
                        </p:par>
                        <p:par>
                          <p:cTn id="122" fill="hold">
                            <p:stCondLst>
                              <p:cond delay="9800"/>
                            </p:stCondLst>
                            <p:childTnLst>
                              <p:par>
                                <p:cTn id="123" presetID="22" presetClass="entr" presetSubtype="4" fill="hold" nodeType="afterEffect">
                                  <p:stCondLst>
                                    <p:cond delay="0"/>
                                  </p:stCondLst>
                                  <p:childTnLst>
                                    <p:set>
                                      <p:cBhvr>
                                        <p:cTn id="124" dur="1" fill="hold">
                                          <p:stCondLst>
                                            <p:cond delay="0"/>
                                          </p:stCondLst>
                                        </p:cTn>
                                        <p:tgtEl>
                                          <p:spTgt spid="41"/>
                                        </p:tgtEl>
                                        <p:attrNameLst>
                                          <p:attrName>style.visibility</p:attrName>
                                        </p:attrNameLst>
                                      </p:cBhvr>
                                      <p:to>
                                        <p:strVal val="visible"/>
                                      </p:to>
                                    </p:set>
                                    <p:animEffect transition="in" filter="wipe(down)">
                                      <p:cBhvr>
                                        <p:cTn id="125" dur="500"/>
                                        <p:tgtEl>
                                          <p:spTgt spid="41"/>
                                        </p:tgtEl>
                                      </p:cBhvr>
                                    </p:animEffect>
                                  </p:childTnLst>
                                </p:cTn>
                              </p:par>
                            </p:childTnLst>
                          </p:cTn>
                        </p:par>
                        <p:par>
                          <p:cTn id="126" fill="hold">
                            <p:stCondLst>
                              <p:cond delay="10300"/>
                            </p:stCondLst>
                            <p:childTnLst>
                              <p:par>
                                <p:cTn id="127" presetID="34" presetClass="emph" presetSubtype="0" fill="hold" grpId="0" nodeType="afterEffect">
                                  <p:stCondLst>
                                    <p:cond delay="0"/>
                                  </p:stCondLst>
                                  <p:iterate type="lt">
                                    <p:tmPct val="10000"/>
                                  </p:iterate>
                                  <p:childTnLst>
                                    <p:animMotion origin="layout" path="M 0.0 0.0 L 0.0 -0.07213" pathEditMode="relative" ptsTypes="">
                                      <p:cBhvr>
                                        <p:cTn id="128" dur="250" accel="50000" decel="50000" autoRev="1" fill="hold">
                                          <p:stCondLst>
                                            <p:cond delay="0"/>
                                          </p:stCondLst>
                                        </p:cTn>
                                        <p:tgtEl>
                                          <p:spTgt spid="13"/>
                                        </p:tgtEl>
                                        <p:attrNameLst>
                                          <p:attrName>ppt_x</p:attrName>
                                          <p:attrName>ppt_y</p:attrName>
                                        </p:attrNameLst>
                                      </p:cBhvr>
                                    </p:animMotion>
                                    <p:animRot by="1500000">
                                      <p:cBhvr>
                                        <p:cTn id="129" dur="125" fill="hold">
                                          <p:stCondLst>
                                            <p:cond delay="0"/>
                                          </p:stCondLst>
                                        </p:cTn>
                                        <p:tgtEl>
                                          <p:spTgt spid="13"/>
                                        </p:tgtEl>
                                        <p:attrNameLst>
                                          <p:attrName>r</p:attrName>
                                        </p:attrNameLst>
                                      </p:cBhvr>
                                    </p:animRot>
                                    <p:animRot by="-1500000">
                                      <p:cBhvr>
                                        <p:cTn id="130" dur="125" fill="hold">
                                          <p:stCondLst>
                                            <p:cond delay="125"/>
                                          </p:stCondLst>
                                        </p:cTn>
                                        <p:tgtEl>
                                          <p:spTgt spid="13"/>
                                        </p:tgtEl>
                                        <p:attrNameLst>
                                          <p:attrName>r</p:attrName>
                                        </p:attrNameLst>
                                      </p:cBhvr>
                                    </p:animRot>
                                    <p:animRot by="-1500000">
                                      <p:cBhvr>
                                        <p:cTn id="131" dur="125" fill="hold">
                                          <p:stCondLst>
                                            <p:cond delay="250"/>
                                          </p:stCondLst>
                                        </p:cTn>
                                        <p:tgtEl>
                                          <p:spTgt spid="13"/>
                                        </p:tgtEl>
                                        <p:attrNameLst>
                                          <p:attrName>r</p:attrName>
                                        </p:attrNameLst>
                                      </p:cBhvr>
                                    </p:animRot>
                                    <p:animRot by="1500000">
                                      <p:cBhvr>
                                        <p:cTn id="132" dur="125" fill="hold">
                                          <p:stCondLst>
                                            <p:cond delay="375"/>
                                          </p:stCondLst>
                                        </p:cTn>
                                        <p:tgtEl>
                                          <p:spTgt spid="13"/>
                                        </p:tgtEl>
                                        <p:attrNameLst>
                                          <p:attrName>r</p:attrName>
                                        </p:attrNameLst>
                                      </p:cBhvr>
                                    </p:animRot>
                                  </p:childTnLst>
                                </p:cTn>
                              </p:par>
                              <p:par>
                                <p:cTn id="133" presetID="22" presetClass="exit" presetSubtype="4" fill="hold" nodeType="withEffect">
                                  <p:stCondLst>
                                    <p:cond delay="0"/>
                                  </p:stCondLst>
                                  <p:childTnLst>
                                    <p:animEffect transition="out" filter="wipe(down)">
                                      <p:cBhvr>
                                        <p:cTn id="134" dur="500"/>
                                        <p:tgtEl>
                                          <p:spTgt spid="41"/>
                                        </p:tgtEl>
                                      </p:cBhvr>
                                    </p:animEffect>
                                    <p:set>
                                      <p:cBhvr>
                                        <p:cTn id="135" dur="1" fill="hold">
                                          <p:stCondLst>
                                            <p:cond delay="499"/>
                                          </p:stCondLst>
                                        </p:cTn>
                                        <p:tgtEl>
                                          <p:spTgt spid="41"/>
                                        </p:tgtEl>
                                        <p:attrNameLst>
                                          <p:attrName>style.visibility</p:attrName>
                                        </p:attrNameLst>
                                      </p:cBhvr>
                                      <p:to>
                                        <p:strVal val="hidden"/>
                                      </p:to>
                                    </p:set>
                                  </p:childTnLst>
                                </p:cTn>
                              </p:par>
                            </p:childTnLst>
                          </p:cTn>
                        </p:par>
                        <p:par>
                          <p:cTn id="136" fill="hold">
                            <p:stCondLst>
                              <p:cond delay="10900"/>
                            </p:stCondLst>
                            <p:childTnLst>
                              <p:par>
                                <p:cTn id="137" presetID="22" presetClass="entr" presetSubtype="8" fill="hold" nodeType="afterEffect">
                                  <p:stCondLst>
                                    <p:cond delay="0"/>
                                  </p:stCondLst>
                                  <p:childTnLst>
                                    <p:set>
                                      <p:cBhvr>
                                        <p:cTn id="138" dur="1" fill="hold">
                                          <p:stCondLst>
                                            <p:cond delay="0"/>
                                          </p:stCondLst>
                                        </p:cTn>
                                        <p:tgtEl>
                                          <p:spTgt spid="21"/>
                                        </p:tgtEl>
                                        <p:attrNameLst>
                                          <p:attrName>style.visibility</p:attrName>
                                        </p:attrNameLst>
                                      </p:cBhvr>
                                      <p:to>
                                        <p:strVal val="visible"/>
                                      </p:to>
                                    </p:set>
                                    <p:animEffect transition="in" filter="wipe(left)">
                                      <p:cBhvr>
                                        <p:cTn id="139" dur="500"/>
                                        <p:tgtEl>
                                          <p:spTgt spid="21"/>
                                        </p:tgtEl>
                                      </p:cBhvr>
                                    </p:animEffect>
                                  </p:childTnLst>
                                </p:cTn>
                              </p:par>
                            </p:childTnLst>
                          </p:cTn>
                        </p:par>
                        <p:par>
                          <p:cTn id="140" fill="hold">
                            <p:stCondLst>
                              <p:cond delay="11400"/>
                            </p:stCondLst>
                            <p:childTnLst>
                              <p:par>
                                <p:cTn id="141" presetID="39" presetClass="entr" presetSubtype="0" accel="100000" fill="hold" grpId="0" nodeType="afterEffect">
                                  <p:stCondLst>
                                    <p:cond delay="0"/>
                                  </p:stCondLst>
                                  <p:childTnLst>
                                    <p:set>
                                      <p:cBhvr>
                                        <p:cTn id="142" dur="1" fill="hold">
                                          <p:stCondLst>
                                            <p:cond delay="0"/>
                                          </p:stCondLst>
                                        </p:cTn>
                                        <p:tgtEl>
                                          <p:spTgt spid="29"/>
                                        </p:tgtEl>
                                        <p:attrNameLst>
                                          <p:attrName>style.visibility</p:attrName>
                                        </p:attrNameLst>
                                      </p:cBhvr>
                                      <p:to>
                                        <p:strVal val="visible"/>
                                      </p:to>
                                    </p:set>
                                    <p:anim calcmode="lin" valueType="num">
                                      <p:cBhvr>
                                        <p:cTn id="143"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144"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145"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146" dur="500" fill="hold"/>
                                        <p:tgtEl>
                                          <p:spTgt spid="29"/>
                                        </p:tgtEl>
                                        <p:attrNameLst>
                                          <p:attrName>ppt_y</p:attrName>
                                        </p:attrNameLst>
                                      </p:cBhvr>
                                      <p:tavLst>
                                        <p:tav tm="0">
                                          <p:val>
                                            <p:strVal val="#ppt_y"/>
                                          </p:val>
                                        </p:tav>
                                        <p:tav tm="100000">
                                          <p:val>
                                            <p:strVal val="#ppt_y"/>
                                          </p:val>
                                        </p:tav>
                                      </p:tavLst>
                                    </p:anim>
                                  </p:childTnLst>
                                </p:cTn>
                              </p:par>
                            </p:childTnLst>
                          </p:cTn>
                        </p:par>
                        <p:par>
                          <p:cTn id="147" fill="hold">
                            <p:stCondLst>
                              <p:cond delay="11900"/>
                            </p:stCondLst>
                            <p:childTnLst>
                              <p:par>
                                <p:cTn id="148" presetID="22" presetClass="entr" presetSubtype="4" fill="hold" nodeType="afterEffect">
                                  <p:stCondLst>
                                    <p:cond delay="0"/>
                                  </p:stCondLst>
                                  <p:childTnLst>
                                    <p:set>
                                      <p:cBhvr>
                                        <p:cTn id="149" dur="1" fill="hold">
                                          <p:stCondLst>
                                            <p:cond delay="0"/>
                                          </p:stCondLst>
                                        </p:cTn>
                                        <p:tgtEl>
                                          <p:spTgt spid="43"/>
                                        </p:tgtEl>
                                        <p:attrNameLst>
                                          <p:attrName>style.visibility</p:attrName>
                                        </p:attrNameLst>
                                      </p:cBhvr>
                                      <p:to>
                                        <p:strVal val="visible"/>
                                      </p:to>
                                    </p:set>
                                    <p:animEffect transition="in" filter="wipe(down)">
                                      <p:cBhvr>
                                        <p:cTn id="150" dur="500"/>
                                        <p:tgtEl>
                                          <p:spTgt spid="43"/>
                                        </p:tgtEl>
                                      </p:cBhvr>
                                    </p:animEffect>
                                  </p:childTnLst>
                                </p:cTn>
                              </p:par>
                            </p:childTnLst>
                          </p:cTn>
                        </p:par>
                        <p:par>
                          <p:cTn id="151" fill="hold">
                            <p:stCondLst>
                              <p:cond delay="12400"/>
                            </p:stCondLst>
                            <p:childTnLst>
                              <p:par>
                                <p:cTn id="152" presetID="34" presetClass="emph" presetSubtype="0" fill="hold" grpId="0" nodeType="afterEffect">
                                  <p:stCondLst>
                                    <p:cond delay="0"/>
                                  </p:stCondLst>
                                  <p:iterate type="lt">
                                    <p:tmPct val="10000"/>
                                  </p:iterate>
                                  <p:childTnLst>
                                    <p:animMotion origin="layout" path="M 0.0 0.0 L 0.0 -0.07213" pathEditMode="relative" ptsTypes="">
                                      <p:cBhvr>
                                        <p:cTn id="153" dur="250" accel="50000" decel="50000" autoRev="1" fill="hold">
                                          <p:stCondLst>
                                            <p:cond delay="0"/>
                                          </p:stCondLst>
                                        </p:cTn>
                                        <p:tgtEl>
                                          <p:spTgt spid="14"/>
                                        </p:tgtEl>
                                        <p:attrNameLst>
                                          <p:attrName>ppt_x</p:attrName>
                                          <p:attrName>ppt_y</p:attrName>
                                        </p:attrNameLst>
                                      </p:cBhvr>
                                    </p:animMotion>
                                    <p:animRot by="1500000">
                                      <p:cBhvr>
                                        <p:cTn id="154" dur="125" fill="hold">
                                          <p:stCondLst>
                                            <p:cond delay="0"/>
                                          </p:stCondLst>
                                        </p:cTn>
                                        <p:tgtEl>
                                          <p:spTgt spid="14"/>
                                        </p:tgtEl>
                                        <p:attrNameLst>
                                          <p:attrName>r</p:attrName>
                                        </p:attrNameLst>
                                      </p:cBhvr>
                                    </p:animRot>
                                    <p:animRot by="-1500000">
                                      <p:cBhvr>
                                        <p:cTn id="155" dur="125" fill="hold">
                                          <p:stCondLst>
                                            <p:cond delay="125"/>
                                          </p:stCondLst>
                                        </p:cTn>
                                        <p:tgtEl>
                                          <p:spTgt spid="14"/>
                                        </p:tgtEl>
                                        <p:attrNameLst>
                                          <p:attrName>r</p:attrName>
                                        </p:attrNameLst>
                                      </p:cBhvr>
                                    </p:animRot>
                                    <p:animRot by="-1500000">
                                      <p:cBhvr>
                                        <p:cTn id="156" dur="125" fill="hold">
                                          <p:stCondLst>
                                            <p:cond delay="250"/>
                                          </p:stCondLst>
                                        </p:cTn>
                                        <p:tgtEl>
                                          <p:spTgt spid="14"/>
                                        </p:tgtEl>
                                        <p:attrNameLst>
                                          <p:attrName>r</p:attrName>
                                        </p:attrNameLst>
                                      </p:cBhvr>
                                    </p:animRot>
                                    <p:animRot by="1500000">
                                      <p:cBhvr>
                                        <p:cTn id="157" dur="125" fill="hold">
                                          <p:stCondLst>
                                            <p:cond delay="375"/>
                                          </p:stCondLst>
                                        </p:cTn>
                                        <p:tgtEl>
                                          <p:spTgt spid="14"/>
                                        </p:tgtEl>
                                        <p:attrNameLst>
                                          <p:attrName>r</p:attrName>
                                        </p:attrNameLst>
                                      </p:cBhvr>
                                    </p:animRot>
                                  </p:childTnLst>
                                </p:cTn>
                              </p:par>
                              <p:par>
                                <p:cTn id="158" presetID="22" presetClass="exit" presetSubtype="4" fill="hold" nodeType="withEffect">
                                  <p:stCondLst>
                                    <p:cond delay="0"/>
                                  </p:stCondLst>
                                  <p:childTnLst>
                                    <p:animEffect transition="out" filter="wipe(down)">
                                      <p:cBhvr>
                                        <p:cTn id="159" dur="500"/>
                                        <p:tgtEl>
                                          <p:spTgt spid="43"/>
                                        </p:tgtEl>
                                      </p:cBhvr>
                                    </p:animEffect>
                                    <p:set>
                                      <p:cBhvr>
                                        <p:cTn id="160" dur="1" fill="hold">
                                          <p:stCondLst>
                                            <p:cond delay="499"/>
                                          </p:stCondLst>
                                        </p:cTn>
                                        <p:tgtEl>
                                          <p:spTgt spid="43"/>
                                        </p:tgtEl>
                                        <p:attrNameLst>
                                          <p:attrName>style.visibility</p:attrName>
                                        </p:attrNameLst>
                                      </p:cBhvr>
                                      <p:to>
                                        <p:strVal val="hidden"/>
                                      </p:to>
                                    </p:set>
                                  </p:childTnLst>
                                </p:cTn>
                              </p:par>
                            </p:childTnLst>
                          </p:cTn>
                        </p:par>
                        <p:par>
                          <p:cTn id="161" fill="hold">
                            <p:stCondLst>
                              <p:cond delay="13000"/>
                            </p:stCondLst>
                            <p:childTnLst>
                              <p:par>
                                <p:cTn id="162" presetID="22" presetClass="entr" presetSubtype="2" fill="hold" nodeType="afterEffect">
                                  <p:stCondLst>
                                    <p:cond delay="0"/>
                                  </p:stCondLst>
                                  <p:childTnLst>
                                    <p:set>
                                      <p:cBhvr>
                                        <p:cTn id="163" dur="1" fill="hold">
                                          <p:stCondLst>
                                            <p:cond delay="0"/>
                                          </p:stCondLst>
                                        </p:cTn>
                                        <p:tgtEl>
                                          <p:spTgt spid="22"/>
                                        </p:tgtEl>
                                        <p:attrNameLst>
                                          <p:attrName>style.visibility</p:attrName>
                                        </p:attrNameLst>
                                      </p:cBhvr>
                                      <p:to>
                                        <p:strVal val="visible"/>
                                      </p:to>
                                    </p:set>
                                    <p:animEffect transition="in" filter="wipe(right)">
                                      <p:cBhvr>
                                        <p:cTn id="164" dur="500"/>
                                        <p:tgtEl>
                                          <p:spTgt spid="22"/>
                                        </p:tgtEl>
                                      </p:cBhvr>
                                    </p:animEffect>
                                  </p:childTnLst>
                                </p:cTn>
                              </p:par>
                            </p:childTnLst>
                          </p:cTn>
                        </p:par>
                        <p:par>
                          <p:cTn id="165" fill="hold">
                            <p:stCondLst>
                              <p:cond delay="13500"/>
                            </p:stCondLst>
                            <p:childTnLst>
                              <p:par>
                                <p:cTn id="166" presetID="39" presetClass="entr" presetSubtype="0" accel="100000" fill="hold" grpId="0" nodeType="afterEffect">
                                  <p:stCondLst>
                                    <p:cond delay="0"/>
                                  </p:stCondLst>
                                  <p:childTnLst>
                                    <p:set>
                                      <p:cBhvr>
                                        <p:cTn id="167" dur="1" fill="hold">
                                          <p:stCondLst>
                                            <p:cond delay="0"/>
                                          </p:stCondLst>
                                        </p:cTn>
                                        <p:tgtEl>
                                          <p:spTgt spid="30"/>
                                        </p:tgtEl>
                                        <p:attrNameLst>
                                          <p:attrName>style.visibility</p:attrName>
                                        </p:attrNameLst>
                                      </p:cBhvr>
                                      <p:to>
                                        <p:strVal val="visible"/>
                                      </p:to>
                                    </p:set>
                                    <p:anim calcmode="lin" valueType="num">
                                      <p:cBhvr>
                                        <p:cTn id="168" dur="500" fill="hold"/>
                                        <p:tgtEl>
                                          <p:spTgt spid="30"/>
                                        </p:tgtEl>
                                        <p:attrNameLst>
                                          <p:attrName>ppt_h</p:attrName>
                                        </p:attrNameLst>
                                      </p:cBhvr>
                                      <p:tavLst>
                                        <p:tav tm="0">
                                          <p:val>
                                            <p:strVal val="#ppt_h/20"/>
                                          </p:val>
                                        </p:tav>
                                        <p:tav tm="50000">
                                          <p:val>
                                            <p:strVal val="#ppt_h/20"/>
                                          </p:val>
                                        </p:tav>
                                        <p:tav tm="100000">
                                          <p:val>
                                            <p:strVal val="#ppt_h"/>
                                          </p:val>
                                        </p:tav>
                                      </p:tavLst>
                                    </p:anim>
                                    <p:anim calcmode="lin" valueType="num">
                                      <p:cBhvr>
                                        <p:cTn id="169" dur="500" fill="hold"/>
                                        <p:tgtEl>
                                          <p:spTgt spid="30"/>
                                        </p:tgtEl>
                                        <p:attrNameLst>
                                          <p:attrName>ppt_w</p:attrName>
                                        </p:attrNameLst>
                                      </p:cBhvr>
                                      <p:tavLst>
                                        <p:tav tm="0">
                                          <p:val>
                                            <p:strVal val="#ppt_w+.3"/>
                                          </p:val>
                                        </p:tav>
                                        <p:tav tm="50000">
                                          <p:val>
                                            <p:strVal val="#ppt_w+.3"/>
                                          </p:val>
                                        </p:tav>
                                        <p:tav tm="100000">
                                          <p:val>
                                            <p:strVal val="#ppt_w"/>
                                          </p:val>
                                        </p:tav>
                                      </p:tavLst>
                                    </p:anim>
                                    <p:anim calcmode="lin" valueType="num">
                                      <p:cBhvr>
                                        <p:cTn id="170" dur="500" fill="hold"/>
                                        <p:tgtEl>
                                          <p:spTgt spid="30"/>
                                        </p:tgtEl>
                                        <p:attrNameLst>
                                          <p:attrName>ppt_x</p:attrName>
                                        </p:attrNameLst>
                                      </p:cBhvr>
                                      <p:tavLst>
                                        <p:tav tm="0">
                                          <p:val>
                                            <p:strVal val="#ppt_x-.3"/>
                                          </p:val>
                                        </p:tav>
                                        <p:tav tm="50000">
                                          <p:val>
                                            <p:strVal val="#ppt_x"/>
                                          </p:val>
                                        </p:tav>
                                        <p:tav tm="100000">
                                          <p:val>
                                            <p:strVal val="#ppt_x"/>
                                          </p:val>
                                        </p:tav>
                                      </p:tavLst>
                                    </p:anim>
                                    <p:anim calcmode="lin" valueType="num">
                                      <p:cBhvr>
                                        <p:cTn id="171" dur="500" fill="hold"/>
                                        <p:tgtEl>
                                          <p:spTgt spid="30"/>
                                        </p:tgtEl>
                                        <p:attrNameLst>
                                          <p:attrName>ppt_y</p:attrName>
                                        </p:attrNameLst>
                                      </p:cBhvr>
                                      <p:tavLst>
                                        <p:tav tm="0">
                                          <p:val>
                                            <p:strVal val="#ppt_y"/>
                                          </p:val>
                                        </p:tav>
                                        <p:tav tm="100000">
                                          <p:val>
                                            <p:strVal val="#ppt_y"/>
                                          </p:val>
                                        </p:tav>
                                      </p:tavLst>
                                    </p:anim>
                                  </p:childTnLst>
                                </p:cTn>
                              </p:par>
                            </p:childTnLst>
                          </p:cTn>
                        </p:par>
                        <p:par>
                          <p:cTn id="172" fill="hold">
                            <p:stCondLst>
                              <p:cond delay="14000"/>
                            </p:stCondLst>
                            <p:childTnLst>
                              <p:par>
                                <p:cTn id="173" presetID="22" presetClass="entr" presetSubtype="4" fill="hold" nodeType="afterEffect">
                                  <p:stCondLst>
                                    <p:cond delay="0"/>
                                  </p:stCondLst>
                                  <p:childTnLst>
                                    <p:set>
                                      <p:cBhvr>
                                        <p:cTn id="174" dur="1" fill="hold">
                                          <p:stCondLst>
                                            <p:cond delay="0"/>
                                          </p:stCondLst>
                                        </p:cTn>
                                        <p:tgtEl>
                                          <p:spTgt spid="45"/>
                                        </p:tgtEl>
                                        <p:attrNameLst>
                                          <p:attrName>style.visibility</p:attrName>
                                        </p:attrNameLst>
                                      </p:cBhvr>
                                      <p:to>
                                        <p:strVal val="visible"/>
                                      </p:to>
                                    </p:set>
                                    <p:animEffect transition="in" filter="wipe(down)">
                                      <p:cBhvr>
                                        <p:cTn id="175" dur="500"/>
                                        <p:tgtEl>
                                          <p:spTgt spid="45"/>
                                        </p:tgtEl>
                                      </p:cBhvr>
                                    </p:animEffect>
                                  </p:childTnLst>
                                </p:cTn>
                              </p:par>
                            </p:childTnLst>
                          </p:cTn>
                        </p:par>
                        <p:par>
                          <p:cTn id="176" fill="hold">
                            <p:stCondLst>
                              <p:cond delay="14500"/>
                            </p:stCondLst>
                            <p:childTnLst>
                              <p:par>
                                <p:cTn id="177" presetID="34" presetClass="emph" presetSubtype="0" fill="hold" grpId="0" nodeType="afterEffect">
                                  <p:stCondLst>
                                    <p:cond delay="0"/>
                                  </p:stCondLst>
                                  <p:iterate type="lt">
                                    <p:tmPct val="10000"/>
                                  </p:iterate>
                                  <p:childTnLst>
                                    <p:animMotion origin="layout" path="M 0.0 0.0 L 0.0 -0.07213" pathEditMode="relative" ptsTypes="">
                                      <p:cBhvr>
                                        <p:cTn id="178" dur="250" accel="50000" decel="50000" autoRev="1" fill="hold">
                                          <p:stCondLst>
                                            <p:cond delay="0"/>
                                          </p:stCondLst>
                                        </p:cTn>
                                        <p:tgtEl>
                                          <p:spTgt spid="5"/>
                                        </p:tgtEl>
                                        <p:attrNameLst>
                                          <p:attrName>ppt_x</p:attrName>
                                          <p:attrName>ppt_y</p:attrName>
                                        </p:attrNameLst>
                                      </p:cBhvr>
                                    </p:animMotion>
                                    <p:animRot by="1500000">
                                      <p:cBhvr>
                                        <p:cTn id="179" dur="125" fill="hold">
                                          <p:stCondLst>
                                            <p:cond delay="0"/>
                                          </p:stCondLst>
                                        </p:cTn>
                                        <p:tgtEl>
                                          <p:spTgt spid="5"/>
                                        </p:tgtEl>
                                        <p:attrNameLst>
                                          <p:attrName>r</p:attrName>
                                        </p:attrNameLst>
                                      </p:cBhvr>
                                    </p:animRot>
                                    <p:animRot by="-1500000">
                                      <p:cBhvr>
                                        <p:cTn id="180" dur="125" fill="hold">
                                          <p:stCondLst>
                                            <p:cond delay="125"/>
                                          </p:stCondLst>
                                        </p:cTn>
                                        <p:tgtEl>
                                          <p:spTgt spid="5"/>
                                        </p:tgtEl>
                                        <p:attrNameLst>
                                          <p:attrName>r</p:attrName>
                                        </p:attrNameLst>
                                      </p:cBhvr>
                                    </p:animRot>
                                    <p:animRot by="-1500000">
                                      <p:cBhvr>
                                        <p:cTn id="181" dur="125" fill="hold">
                                          <p:stCondLst>
                                            <p:cond delay="250"/>
                                          </p:stCondLst>
                                        </p:cTn>
                                        <p:tgtEl>
                                          <p:spTgt spid="5"/>
                                        </p:tgtEl>
                                        <p:attrNameLst>
                                          <p:attrName>r</p:attrName>
                                        </p:attrNameLst>
                                      </p:cBhvr>
                                    </p:animRot>
                                    <p:animRot by="1500000">
                                      <p:cBhvr>
                                        <p:cTn id="182" dur="125" fill="hold">
                                          <p:stCondLst>
                                            <p:cond delay="375"/>
                                          </p:stCondLst>
                                        </p:cTn>
                                        <p:tgtEl>
                                          <p:spTgt spid="5"/>
                                        </p:tgtEl>
                                        <p:attrNameLst>
                                          <p:attrName>r</p:attrName>
                                        </p:attrNameLst>
                                      </p:cBhvr>
                                    </p:animRot>
                                  </p:childTnLst>
                                </p:cTn>
                              </p:par>
                              <p:par>
                                <p:cTn id="183" presetID="22" presetClass="exit" presetSubtype="4" fill="hold" nodeType="withEffect">
                                  <p:stCondLst>
                                    <p:cond delay="0"/>
                                  </p:stCondLst>
                                  <p:childTnLst>
                                    <p:animEffect transition="out" filter="wipe(down)">
                                      <p:cBhvr>
                                        <p:cTn id="184" dur="500"/>
                                        <p:tgtEl>
                                          <p:spTgt spid="45"/>
                                        </p:tgtEl>
                                      </p:cBhvr>
                                    </p:animEffect>
                                    <p:set>
                                      <p:cBhvr>
                                        <p:cTn id="185" dur="1" fill="hold">
                                          <p:stCondLst>
                                            <p:cond delay="499"/>
                                          </p:stCondLst>
                                        </p:cTn>
                                        <p:tgtEl>
                                          <p:spTgt spid="45"/>
                                        </p:tgtEl>
                                        <p:attrNameLst>
                                          <p:attrName>style.visibility</p:attrName>
                                        </p:attrNameLst>
                                      </p:cBhvr>
                                      <p:to>
                                        <p:strVal val="hidden"/>
                                      </p:to>
                                    </p:set>
                                  </p:childTnLst>
                                </p:cTn>
                              </p:par>
                            </p:childTnLst>
                          </p:cTn>
                        </p:par>
                        <p:par>
                          <p:cTn id="186" fill="hold">
                            <p:stCondLst>
                              <p:cond delay="15050"/>
                            </p:stCondLst>
                            <p:childTnLst>
                              <p:par>
                                <p:cTn id="187" presetID="22" presetClass="entr" presetSubtype="8" fill="hold" nodeType="afterEffect">
                                  <p:stCondLst>
                                    <p:cond delay="0"/>
                                  </p:stCondLst>
                                  <p:childTnLst>
                                    <p:set>
                                      <p:cBhvr>
                                        <p:cTn id="188" dur="1" fill="hold">
                                          <p:stCondLst>
                                            <p:cond delay="0"/>
                                          </p:stCondLst>
                                        </p:cTn>
                                        <p:tgtEl>
                                          <p:spTgt spid="23"/>
                                        </p:tgtEl>
                                        <p:attrNameLst>
                                          <p:attrName>style.visibility</p:attrName>
                                        </p:attrNameLst>
                                      </p:cBhvr>
                                      <p:to>
                                        <p:strVal val="visible"/>
                                      </p:to>
                                    </p:set>
                                    <p:animEffect transition="in" filter="wipe(left)">
                                      <p:cBhvr>
                                        <p:cTn id="189" dur="500"/>
                                        <p:tgtEl>
                                          <p:spTgt spid="23"/>
                                        </p:tgtEl>
                                      </p:cBhvr>
                                    </p:animEffect>
                                  </p:childTnLst>
                                </p:cTn>
                              </p:par>
                            </p:childTnLst>
                          </p:cTn>
                        </p:par>
                        <p:par>
                          <p:cTn id="190" fill="hold">
                            <p:stCondLst>
                              <p:cond delay="15550"/>
                            </p:stCondLst>
                            <p:childTnLst>
                              <p:par>
                                <p:cTn id="191" presetID="39" presetClass="entr" presetSubtype="0" accel="100000" fill="hold" grpId="0" nodeType="afterEffect">
                                  <p:stCondLst>
                                    <p:cond delay="0"/>
                                  </p:stCondLst>
                                  <p:childTnLst>
                                    <p:set>
                                      <p:cBhvr>
                                        <p:cTn id="192" dur="1" fill="hold">
                                          <p:stCondLst>
                                            <p:cond delay="0"/>
                                          </p:stCondLst>
                                        </p:cTn>
                                        <p:tgtEl>
                                          <p:spTgt spid="31"/>
                                        </p:tgtEl>
                                        <p:attrNameLst>
                                          <p:attrName>style.visibility</p:attrName>
                                        </p:attrNameLst>
                                      </p:cBhvr>
                                      <p:to>
                                        <p:strVal val="visible"/>
                                      </p:to>
                                    </p:set>
                                    <p:anim calcmode="lin" valueType="num">
                                      <p:cBhvr>
                                        <p:cTn id="193" dur="500" fill="hold"/>
                                        <p:tgtEl>
                                          <p:spTgt spid="31"/>
                                        </p:tgtEl>
                                        <p:attrNameLst>
                                          <p:attrName>ppt_h</p:attrName>
                                        </p:attrNameLst>
                                      </p:cBhvr>
                                      <p:tavLst>
                                        <p:tav tm="0">
                                          <p:val>
                                            <p:strVal val="#ppt_h/20"/>
                                          </p:val>
                                        </p:tav>
                                        <p:tav tm="50000">
                                          <p:val>
                                            <p:strVal val="#ppt_h/20"/>
                                          </p:val>
                                        </p:tav>
                                        <p:tav tm="100000">
                                          <p:val>
                                            <p:strVal val="#ppt_h"/>
                                          </p:val>
                                        </p:tav>
                                      </p:tavLst>
                                    </p:anim>
                                    <p:anim calcmode="lin" valueType="num">
                                      <p:cBhvr>
                                        <p:cTn id="194" dur="500" fill="hold"/>
                                        <p:tgtEl>
                                          <p:spTgt spid="31"/>
                                        </p:tgtEl>
                                        <p:attrNameLst>
                                          <p:attrName>ppt_w</p:attrName>
                                        </p:attrNameLst>
                                      </p:cBhvr>
                                      <p:tavLst>
                                        <p:tav tm="0">
                                          <p:val>
                                            <p:strVal val="#ppt_w+.3"/>
                                          </p:val>
                                        </p:tav>
                                        <p:tav tm="50000">
                                          <p:val>
                                            <p:strVal val="#ppt_w+.3"/>
                                          </p:val>
                                        </p:tav>
                                        <p:tav tm="100000">
                                          <p:val>
                                            <p:strVal val="#ppt_w"/>
                                          </p:val>
                                        </p:tav>
                                      </p:tavLst>
                                    </p:anim>
                                    <p:anim calcmode="lin" valueType="num">
                                      <p:cBhvr>
                                        <p:cTn id="195" dur="500" fill="hold"/>
                                        <p:tgtEl>
                                          <p:spTgt spid="31"/>
                                        </p:tgtEl>
                                        <p:attrNameLst>
                                          <p:attrName>ppt_x</p:attrName>
                                        </p:attrNameLst>
                                      </p:cBhvr>
                                      <p:tavLst>
                                        <p:tav tm="0">
                                          <p:val>
                                            <p:strVal val="#ppt_x-.3"/>
                                          </p:val>
                                        </p:tav>
                                        <p:tav tm="50000">
                                          <p:val>
                                            <p:strVal val="#ppt_x"/>
                                          </p:val>
                                        </p:tav>
                                        <p:tav tm="100000">
                                          <p:val>
                                            <p:strVal val="#ppt_x"/>
                                          </p:val>
                                        </p:tav>
                                      </p:tavLst>
                                    </p:anim>
                                    <p:anim calcmode="lin" valueType="num">
                                      <p:cBhvr>
                                        <p:cTn id="196" dur="500" fill="hold"/>
                                        <p:tgtEl>
                                          <p:spTgt spid="31"/>
                                        </p:tgtEl>
                                        <p:attrNameLst>
                                          <p:attrName>ppt_y</p:attrName>
                                        </p:attrNameLst>
                                      </p:cBhvr>
                                      <p:tavLst>
                                        <p:tav tm="0">
                                          <p:val>
                                            <p:strVal val="#ppt_y"/>
                                          </p:val>
                                        </p:tav>
                                        <p:tav tm="100000">
                                          <p:val>
                                            <p:strVal val="#ppt_y"/>
                                          </p:val>
                                        </p:tav>
                                      </p:tavLst>
                                    </p:anim>
                                  </p:childTnLst>
                                </p:cTn>
                              </p:par>
                            </p:childTnLst>
                          </p:cTn>
                        </p:par>
                        <p:par>
                          <p:cTn id="197" fill="hold">
                            <p:stCondLst>
                              <p:cond delay="16050"/>
                            </p:stCondLst>
                            <p:childTnLst>
                              <p:par>
                                <p:cTn id="198" presetID="22" presetClass="entr" presetSubtype="4" fill="hold" nodeType="afterEffect">
                                  <p:stCondLst>
                                    <p:cond delay="0"/>
                                  </p:stCondLst>
                                  <p:childTnLst>
                                    <p:set>
                                      <p:cBhvr>
                                        <p:cTn id="199" dur="1" fill="hold">
                                          <p:stCondLst>
                                            <p:cond delay="0"/>
                                          </p:stCondLst>
                                        </p:cTn>
                                        <p:tgtEl>
                                          <p:spTgt spid="47"/>
                                        </p:tgtEl>
                                        <p:attrNameLst>
                                          <p:attrName>style.visibility</p:attrName>
                                        </p:attrNameLst>
                                      </p:cBhvr>
                                      <p:to>
                                        <p:strVal val="visible"/>
                                      </p:to>
                                    </p:set>
                                    <p:animEffect transition="in" filter="wipe(down)">
                                      <p:cBhvr>
                                        <p:cTn id="200" dur="500"/>
                                        <p:tgtEl>
                                          <p:spTgt spid="47"/>
                                        </p:tgtEl>
                                      </p:cBhvr>
                                    </p:animEffect>
                                  </p:childTnLst>
                                </p:cTn>
                              </p:par>
                            </p:childTnLst>
                          </p:cTn>
                        </p:par>
                        <p:par>
                          <p:cTn id="201" fill="hold">
                            <p:stCondLst>
                              <p:cond delay="16550"/>
                            </p:stCondLst>
                            <p:childTnLst>
                              <p:par>
                                <p:cTn id="202" presetID="34" presetClass="emph" presetSubtype="0" fill="hold" grpId="0" nodeType="afterEffect">
                                  <p:stCondLst>
                                    <p:cond delay="0"/>
                                  </p:stCondLst>
                                  <p:iterate type="lt">
                                    <p:tmPct val="10000"/>
                                  </p:iterate>
                                  <p:childTnLst>
                                    <p:animMotion origin="layout" path="M 0.0 0.0 L 0.0 -0.07213" pathEditMode="relative" ptsTypes="">
                                      <p:cBhvr>
                                        <p:cTn id="203" dur="250" accel="50000" decel="50000" autoRev="1" fill="hold">
                                          <p:stCondLst>
                                            <p:cond delay="0"/>
                                          </p:stCondLst>
                                        </p:cTn>
                                        <p:tgtEl>
                                          <p:spTgt spid="6"/>
                                        </p:tgtEl>
                                        <p:attrNameLst>
                                          <p:attrName>ppt_x</p:attrName>
                                          <p:attrName>ppt_y</p:attrName>
                                        </p:attrNameLst>
                                      </p:cBhvr>
                                    </p:animMotion>
                                    <p:animRot by="1500000">
                                      <p:cBhvr>
                                        <p:cTn id="204" dur="125" fill="hold">
                                          <p:stCondLst>
                                            <p:cond delay="0"/>
                                          </p:stCondLst>
                                        </p:cTn>
                                        <p:tgtEl>
                                          <p:spTgt spid="6"/>
                                        </p:tgtEl>
                                        <p:attrNameLst>
                                          <p:attrName>r</p:attrName>
                                        </p:attrNameLst>
                                      </p:cBhvr>
                                    </p:animRot>
                                    <p:animRot by="-1500000">
                                      <p:cBhvr>
                                        <p:cTn id="205" dur="125" fill="hold">
                                          <p:stCondLst>
                                            <p:cond delay="125"/>
                                          </p:stCondLst>
                                        </p:cTn>
                                        <p:tgtEl>
                                          <p:spTgt spid="6"/>
                                        </p:tgtEl>
                                        <p:attrNameLst>
                                          <p:attrName>r</p:attrName>
                                        </p:attrNameLst>
                                      </p:cBhvr>
                                    </p:animRot>
                                    <p:animRot by="-1500000">
                                      <p:cBhvr>
                                        <p:cTn id="206" dur="125" fill="hold">
                                          <p:stCondLst>
                                            <p:cond delay="250"/>
                                          </p:stCondLst>
                                        </p:cTn>
                                        <p:tgtEl>
                                          <p:spTgt spid="6"/>
                                        </p:tgtEl>
                                        <p:attrNameLst>
                                          <p:attrName>r</p:attrName>
                                        </p:attrNameLst>
                                      </p:cBhvr>
                                    </p:animRot>
                                    <p:animRot by="1500000">
                                      <p:cBhvr>
                                        <p:cTn id="207" dur="125" fill="hold">
                                          <p:stCondLst>
                                            <p:cond delay="375"/>
                                          </p:stCondLst>
                                        </p:cTn>
                                        <p:tgtEl>
                                          <p:spTgt spid="6"/>
                                        </p:tgtEl>
                                        <p:attrNameLst>
                                          <p:attrName>r</p:attrName>
                                        </p:attrNameLst>
                                      </p:cBhvr>
                                    </p:animRot>
                                  </p:childTnLst>
                                </p:cTn>
                              </p:par>
                              <p:par>
                                <p:cTn id="208" presetID="22" presetClass="exit" presetSubtype="4" fill="hold" nodeType="withEffect">
                                  <p:stCondLst>
                                    <p:cond delay="0"/>
                                  </p:stCondLst>
                                  <p:childTnLst>
                                    <p:animEffect transition="out" filter="wipe(down)">
                                      <p:cBhvr>
                                        <p:cTn id="209" dur="500"/>
                                        <p:tgtEl>
                                          <p:spTgt spid="47"/>
                                        </p:tgtEl>
                                      </p:cBhvr>
                                    </p:animEffect>
                                    <p:set>
                                      <p:cBhvr>
                                        <p:cTn id="210" dur="1" fill="hold">
                                          <p:stCondLst>
                                            <p:cond delay="499"/>
                                          </p:stCondLst>
                                        </p:cTn>
                                        <p:tgtEl>
                                          <p:spTgt spid="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P spid="11" grpId="0"/>
      <p:bldP spid="12" grpId="0"/>
      <p:bldP spid="13" grpId="0"/>
      <p:bldP spid="14" grpId="0"/>
      <p:bldP spid="24" grpId="0" animBg="1"/>
      <p:bldP spid="25" grpId="0" animBg="1"/>
      <p:bldP spid="26" grpId="0" animBg="1"/>
      <p:bldP spid="27" grpId="0" animBg="1"/>
      <p:bldP spid="28" grpId="0" animBg="1"/>
      <p:bldP spid="29" grpId="0" animBg="1"/>
      <p:bldP spid="30" grpId="0" animBg="1"/>
      <p:bldP spid="3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en-US" altLang="ko-KR">
                <a:ea typeface="굴림" charset="-127"/>
              </a:rPr>
              <a:t>Selecting a Disk-Scheduling Algorithm</a:t>
            </a:r>
          </a:p>
        </p:txBody>
      </p:sp>
      <p:sp>
        <p:nvSpPr>
          <p:cNvPr id="18435" name="Rectangle 3"/>
          <p:cNvSpPr>
            <a:spLocks noGrp="1" noChangeArrowheads="1"/>
          </p:cNvSpPr>
          <p:nvPr>
            <p:ph type="body" idx="1"/>
          </p:nvPr>
        </p:nvSpPr>
        <p:spPr/>
        <p:txBody>
          <a:bodyPr/>
          <a:lstStyle/>
          <a:p>
            <a:pPr eaLnBrk="1" hangingPunct="1"/>
            <a:r>
              <a:rPr lang="en-US" altLang="ko-KR">
                <a:ea typeface="굴림" charset="-127"/>
              </a:rPr>
              <a:t>SSTF is common and has a natural appeal</a:t>
            </a:r>
          </a:p>
          <a:p>
            <a:pPr eaLnBrk="1" hangingPunct="1"/>
            <a:r>
              <a:rPr lang="en-US" altLang="ko-KR">
                <a:ea typeface="굴림" charset="-127"/>
              </a:rPr>
              <a:t>SCAN and C-SCAN perform better for systems that place a heavy load on the disk.</a:t>
            </a:r>
          </a:p>
          <a:p>
            <a:pPr eaLnBrk="1" hangingPunct="1"/>
            <a:r>
              <a:rPr lang="en-US" altLang="ko-KR">
                <a:ea typeface="굴림" charset="-127"/>
              </a:rPr>
              <a:t>Performance depends on the number and types of requests.</a:t>
            </a:r>
          </a:p>
          <a:p>
            <a:pPr eaLnBrk="1" hangingPunct="1"/>
            <a:r>
              <a:rPr lang="en-US" altLang="ko-KR">
                <a:ea typeface="굴림" charset="-127"/>
              </a:rPr>
              <a:t>Requests for disk service can be influenced by the file-allocation method.</a:t>
            </a:r>
          </a:p>
          <a:p>
            <a:pPr eaLnBrk="1" hangingPunct="1"/>
            <a:r>
              <a:rPr lang="en-US" altLang="ko-KR">
                <a:ea typeface="굴림" charset="-127"/>
              </a:rPr>
              <a:t>The disk-scheduling algorithm should be written as a separate module of the operating system, allowing it to be replaced with a different algorithm if necessary.</a:t>
            </a:r>
          </a:p>
          <a:p>
            <a:pPr eaLnBrk="1" hangingPunct="1"/>
            <a:r>
              <a:rPr lang="en-US" altLang="ko-KR">
                <a:ea typeface="굴림" charset="-127"/>
              </a:rPr>
              <a:t>Either SSTF or LOOK is a reasonable choice for the default algorithm.</a:t>
            </a:r>
          </a:p>
        </p:txBody>
      </p:sp>
    </p:spTree>
    <p:extLst>
      <p:ext uri="{BB962C8B-B14F-4D97-AF65-F5344CB8AC3E}">
        <p14:creationId xmlns:p14="http://schemas.microsoft.com/office/powerpoint/2010/main" val="1250968935"/>
      </p:ext>
    </p:extLst>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Disk Scheduling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25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I/O merging</a:t>
            </a:r>
          </a:p>
          <a:p>
            <a:pPr lvl="1"/>
            <a:r>
              <a:rPr lang="en-US" altLang="ko-KR" dirty="0"/>
              <a:t>Merge the continuous requests into a single two-block request</a:t>
            </a:r>
          </a:p>
          <a:p>
            <a:pPr lvl="1"/>
            <a:r>
              <a:rPr lang="en-US" altLang="ko-KR" dirty="0"/>
              <a:t>By waiting, a new and “better” request may arrive at the disk</a:t>
            </a:r>
          </a:p>
          <a:p>
            <a:pPr lvl="1"/>
            <a:endParaRPr lang="en-US" altLang="ko-KR" dirty="0"/>
          </a:p>
        </p:txBody>
      </p:sp>
      <p:sp>
        <p:nvSpPr>
          <p:cNvPr id="16" name="TextBox 15">
            <a:extLst>
              <a:ext uri="{FF2B5EF4-FFF2-40B4-BE49-F238E27FC236}">
                <a16:creationId xmlns:a16="http://schemas.microsoft.com/office/drawing/2014/main" id="{F9EB92EE-8609-4295-9862-4491C0EE3022}"/>
              </a:ext>
            </a:extLst>
          </p:cNvPr>
          <p:cNvSpPr txBox="1"/>
          <p:nvPr/>
        </p:nvSpPr>
        <p:spPr>
          <a:xfrm>
            <a:off x="2123728" y="3284984"/>
            <a:ext cx="1111458" cy="400110"/>
          </a:xfrm>
          <a:prstGeom prst="rect">
            <a:avLst/>
          </a:prstGeom>
          <a:noFill/>
        </p:spPr>
        <p:txBody>
          <a:bodyPr wrap="none" rtlCol="0">
            <a:spAutoFit/>
          </a:bodyPr>
          <a:lstStyle/>
          <a:p>
            <a:pPr algn="ctr"/>
            <a:r>
              <a:rPr lang="en-US" altLang="ko-KR" sz="2000" dirty="0">
                <a:latin typeface="맑은 고딕" panose="020B0503020000020004" pitchFamily="50" charset="-127"/>
                <a:ea typeface="맑은 고딕" panose="020B0503020000020004" pitchFamily="50" charset="-127"/>
              </a:rPr>
              <a:t>Request</a:t>
            </a:r>
            <a:endParaRPr lang="ko-KR" altLang="en-US" sz="2000" dirty="0">
              <a:latin typeface="맑은 고딕" panose="020B0503020000020004" pitchFamily="50" charset="-127"/>
              <a:ea typeface="맑은 고딕" panose="020B0503020000020004" pitchFamily="50" charset="-127"/>
            </a:endParaRPr>
          </a:p>
        </p:txBody>
      </p:sp>
      <p:sp>
        <p:nvSpPr>
          <p:cNvPr id="18" name="TextBox 17">
            <a:extLst>
              <a:ext uri="{FF2B5EF4-FFF2-40B4-BE49-F238E27FC236}">
                <a16:creationId xmlns:a16="http://schemas.microsoft.com/office/drawing/2014/main" id="{7136CF0F-F850-42B4-A909-C6ED58B38DDC}"/>
              </a:ext>
            </a:extLst>
          </p:cNvPr>
          <p:cNvSpPr txBox="1"/>
          <p:nvPr/>
        </p:nvSpPr>
        <p:spPr>
          <a:xfrm>
            <a:off x="3465761" y="3284984"/>
            <a:ext cx="576064" cy="400110"/>
          </a:xfrm>
          <a:prstGeom prst="rect">
            <a:avLst/>
          </a:prstGeom>
          <a:noFill/>
          <a:ln>
            <a:solidFill>
              <a:schemeClr val="tx1"/>
            </a:solidFill>
          </a:ln>
        </p:spPr>
        <p:txBody>
          <a:bodyPr wrap="square" rtlCol="0">
            <a:spAutoFit/>
          </a:bodyPr>
          <a:lstStyle/>
          <a:p>
            <a:pPr algn="ctr"/>
            <a:r>
              <a:rPr lang="en-US" altLang="ko-KR" sz="2000" dirty="0">
                <a:latin typeface="맑은 고딕" panose="020B0503020000020004" pitchFamily="50" charset="-127"/>
                <a:ea typeface="맑은 고딕" panose="020B0503020000020004" pitchFamily="50" charset="-127"/>
              </a:rPr>
              <a:t>33</a:t>
            </a:r>
            <a:endParaRPr lang="ko-KR" altLang="en-US" sz="2000" dirty="0">
              <a:latin typeface="맑은 고딕" panose="020B0503020000020004" pitchFamily="50" charset="-127"/>
              <a:ea typeface="맑은 고딕" panose="020B0503020000020004" pitchFamily="50" charset="-127"/>
            </a:endParaRPr>
          </a:p>
        </p:txBody>
      </p:sp>
      <p:sp>
        <p:nvSpPr>
          <p:cNvPr id="20" name="TextBox 19">
            <a:extLst>
              <a:ext uri="{FF2B5EF4-FFF2-40B4-BE49-F238E27FC236}">
                <a16:creationId xmlns:a16="http://schemas.microsoft.com/office/drawing/2014/main" id="{787895F5-1D4A-46B6-B619-046114A7D952}"/>
              </a:ext>
            </a:extLst>
          </p:cNvPr>
          <p:cNvSpPr txBox="1"/>
          <p:nvPr/>
        </p:nvSpPr>
        <p:spPr>
          <a:xfrm>
            <a:off x="4805355" y="3284984"/>
            <a:ext cx="576064" cy="400110"/>
          </a:xfrm>
          <a:prstGeom prst="rect">
            <a:avLst/>
          </a:prstGeom>
          <a:noFill/>
          <a:ln>
            <a:solidFill>
              <a:schemeClr val="tx1"/>
            </a:solidFill>
          </a:ln>
        </p:spPr>
        <p:txBody>
          <a:bodyPr wrap="square" rtlCol="0">
            <a:spAutoFit/>
          </a:bodyPr>
          <a:lstStyle/>
          <a:p>
            <a:pPr algn="ctr"/>
            <a:r>
              <a:rPr lang="en-US" altLang="ko-KR" sz="2000" dirty="0">
                <a:latin typeface="맑은 고딕" panose="020B0503020000020004" pitchFamily="50" charset="-127"/>
                <a:ea typeface="맑은 고딕" panose="020B0503020000020004" pitchFamily="50" charset="-127"/>
              </a:rPr>
              <a:t>8</a:t>
            </a:r>
            <a:endParaRPr lang="ko-KR" altLang="en-US" sz="2000" dirty="0">
              <a:latin typeface="맑은 고딕" panose="020B0503020000020004" pitchFamily="50" charset="-127"/>
              <a:ea typeface="맑은 고딕" panose="020B0503020000020004" pitchFamily="50" charset="-127"/>
            </a:endParaRPr>
          </a:p>
        </p:txBody>
      </p:sp>
      <p:sp>
        <p:nvSpPr>
          <p:cNvPr id="21" name="TextBox 20">
            <a:extLst>
              <a:ext uri="{FF2B5EF4-FFF2-40B4-BE49-F238E27FC236}">
                <a16:creationId xmlns:a16="http://schemas.microsoft.com/office/drawing/2014/main" id="{6B440CBD-2EF4-4F67-8E01-8F9E204E22B1}"/>
              </a:ext>
            </a:extLst>
          </p:cNvPr>
          <p:cNvSpPr txBox="1"/>
          <p:nvPr/>
        </p:nvSpPr>
        <p:spPr>
          <a:xfrm>
            <a:off x="2339752" y="4760211"/>
            <a:ext cx="761747" cy="400110"/>
          </a:xfrm>
          <a:prstGeom prst="rect">
            <a:avLst/>
          </a:prstGeom>
          <a:noFill/>
        </p:spPr>
        <p:txBody>
          <a:bodyPr wrap="none" rtlCol="0">
            <a:spAutoFit/>
          </a:bodyPr>
          <a:lstStyle/>
          <a:p>
            <a:pPr algn="ctr"/>
            <a:r>
              <a:rPr lang="en-US" altLang="ko-KR" sz="2000" dirty="0">
                <a:latin typeface="맑은 고딕" panose="020B0503020000020004" pitchFamily="50" charset="-127"/>
                <a:ea typeface="맑은 고딕" panose="020B0503020000020004" pitchFamily="50" charset="-127"/>
              </a:rPr>
              <a:t>Issue</a:t>
            </a:r>
            <a:endParaRPr lang="ko-KR" altLang="en-US" sz="2000" dirty="0">
              <a:latin typeface="맑은 고딕" panose="020B0503020000020004" pitchFamily="50" charset="-127"/>
              <a:ea typeface="맑은 고딕" panose="020B0503020000020004" pitchFamily="50" charset="-127"/>
            </a:endParaRPr>
          </a:p>
        </p:txBody>
      </p:sp>
      <p:sp>
        <p:nvSpPr>
          <p:cNvPr id="22" name="TextBox 21">
            <a:extLst>
              <a:ext uri="{FF2B5EF4-FFF2-40B4-BE49-F238E27FC236}">
                <a16:creationId xmlns:a16="http://schemas.microsoft.com/office/drawing/2014/main" id="{FC64AA64-CC06-4616-8650-52543CF26EC6}"/>
              </a:ext>
            </a:extLst>
          </p:cNvPr>
          <p:cNvSpPr txBox="1"/>
          <p:nvPr/>
        </p:nvSpPr>
        <p:spPr>
          <a:xfrm>
            <a:off x="3443393" y="4760211"/>
            <a:ext cx="576064" cy="400110"/>
          </a:xfrm>
          <a:prstGeom prst="rect">
            <a:avLst/>
          </a:prstGeom>
          <a:noFill/>
          <a:ln>
            <a:solidFill>
              <a:schemeClr val="tx1"/>
            </a:solidFill>
          </a:ln>
        </p:spPr>
        <p:txBody>
          <a:bodyPr wrap="square" rtlCol="0">
            <a:spAutoFit/>
          </a:bodyPr>
          <a:lstStyle/>
          <a:p>
            <a:pPr algn="ctr"/>
            <a:r>
              <a:rPr lang="en-US" altLang="ko-KR" sz="2000" dirty="0">
                <a:latin typeface="맑은 고딕" panose="020B0503020000020004" pitchFamily="50" charset="-127"/>
                <a:ea typeface="맑은 고딕" panose="020B0503020000020004" pitchFamily="50" charset="-127"/>
              </a:rPr>
              <a:t>33</a:t>
            </a:r>
            <a:endParaRPr lang="ko-KR" altLang="en-US" sz="2000" dirty="0">
              <a:latin typeface="맑은 고딕" panose="020B0503020000020004" pitchFamily="50" charset="-127"/>
              <a:ea typeface="맑은 고딕" panose="020B0503020000020004" pitchFamily="50" charset="-127"/>
            </a:endParaRPr>
          </a:p>
        </p:txBody>
      </p:sp>
      <p:sp>
        <p:nvSpPr>
          <p:cNvPr id="23" name="TextBox 22">
            <a:extLst>
              <a:ext uri="{FF2B5EF4-FFF2-40B4-BE49-F238E27FC236}">
                <a16:creationId xmlns:a16="http://schemas.microsoft.com/office/drawing/2014/main" id="{8B55993E-AD9C-4498-BA54-2AF6C006D545}"/>
              </a:ext>
            </a:extLst>
          </p:cNvPr>
          <p:cNvSpPr txBox="1"/>
          <p:nvPr/>
        </p:nvSpPr>
        <p:spPr>
          <a:xfrm>
            <a:off x="4013572" y="4760211"/>
            <a:ext cx="576064" cy="400110"/>
          </a:xfrm>
          <a:prstGeom prst="rect">
            <a:avLst/>
          </a:prstGeom>
          <a:noFill/>
          <a:ln>
            <a:solidFill>
              <a:schemeClr val="tx1"/>
            </a:solidFill>
          </a:ln>
        </p:spPr>
        <p:txBody>
          <a:bodyPr wrap="square" rtlCol="0">
            <a:spAutoFit/>
          </a:bodyPr>
          <a:lstStyle/>
          <a:p>
            <a:pPr algn="ctr"/>
            <a:r>
              <a:rPr lang="en-US" altLang="ko-KR" sz="2000" dirty="0">
                <a:latin typeface="맑은 고딕" panose="020B0503020000020004" pitchFamily="50" charset="-127"/>
                <a:ea typeface="맑은 고딕" panose="020B0503020000020004" pitchFamily="50" charset="-127"/>
              </a:rPr>
              <a:t>34</a:t>
            </a:r>
            <a:endParaRPr lang="ko-KR" altLang="en-US" sz="2000" dirty="0">
              <a:latin typeface="맑은 고딕" panose="020B0503020000020004" pitchFamily="50" charset="-127"/>
              <a:ea typeface="맑은 고딕" panose="020B0503020000020004" pitchFamily="50" charset="-127"/>
            </a:endParaRPr>
          </a:p>
        </p:txBody>
      </p:sp>
      <p:cxnSp>
        <p:nvCxnSpPr>
          <p:cNvPr id="24" name="직선 화살표 연결선 23">
            <a:extLst>
              <a:ext uri="{FF2B5EF4-FFF2-40B4-BE49-F238E27FC236}">
                <a16:creationId xmlns:a16="http://schemas.microsoft.com/office/drawing/2014/main" id="{FE8C0590-EB5C-4E55-BA63-1B122CF3F5F7}"/>
              </a:ext>
            </a:extLst>
          </p:cNvPr>
          <p:cNvCxnSpPr>
            <a:cxnSpLocks/>
          </p:cNvCxnSpPr>
          <p:nvPr/>
        </p:nvCxnSpPr>
        <p:spPr>
          <a:xfrm>
            <a:off x="4612793" y="4960266"/>
            <a:ext cx="247239"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BAB9FBBE-D9F3-4961-81AD-42A4817C4CFB}"/>
              </a:ext>
            </a:extLst>
          </p:cNvPr>
          <p:cNvSpPr txBox="1"/>
          <p:nvPr/>
        </p:nvSpPr>
        <p:spPr>
          <a:xfrm>
            <a:off x="6144251" y="3284984"/>
            <a:ext cx="576064" cy="400110"/>
          </a:xfrm>
          <a:prstGeom prst="rect">
            <a:avLst/>
          </a:prstGeom>
          <a:noFill/>
          <a:ln>
            <a:solidFill>
              <a:schemeClr val="tx1"/>
            </a:solidFill>
          </a:ln>
        </p:spPr>
        <p:txBody>
          <a:bodyPr wrap="square" rtlCol="0">
            <a:spAutoFit/>
          </a:bodyPr>
          <a:lstStyle/>
          <a:p>
            <a:pPr algn="ctr"/>
            <a:r>
              <a:rPr lang="en-US" altLang="ko-KR" sz="2000" dirty="0">
                <a:latin typeface="맑은 고딕" panose="020B0503020000020004" pitchFamily="50" charset="-127"/>
                <a:ea typeface="맑은 고딕" panose="020B0503020000020004" pitchFamily="50" charset="-127"/>
              </a:rPr>
              <a:t>34</a:t>
            </a:r>
            <a:endParaRPr lang="ko-KR" altLang="en-US" sz="2000" dirty="0">
              <a:latin typeface="맑은 고딕" panose="020B0503020000020004" pitchFamily="50" charset="-127"/>
              <a:ea typeface="맑은 고딕" panose="020B0503020000020004" pitchFamily="50" charset="-127"/>
            </a:endParaRPr>
          </a:p>
        </p:txBody>
      </p:sp>
      <p:sp>
        <p:nvSpPr>
          <p:cNvPr id="35" name="TextBox 34">
            <a:extLst>
              <a:ext uri="{FF2B5EF4-FFF2-40B4-BE49-F238E27FC236}">
                <a16:creationId xmlns:a16="http://schemas.microsoft.com/office/drawing/2014/main" id="{16B2479C-79C8-4730-BBF8-CE73FD462CAC}"/>
              </a:ext>
            </a:extLst>
          </p:cNvPr>
          <p:cNvSpPr txBox="1"/>
          <p:nvPr/>
        </p:nvSpPr>
        <p:spPr>
          <a:xfrm>
            <a:off x="4889306" y="4762759"/>
            <a:ext cx="576064" cy="400110"/>
          </a:xfrm>
          <a:prstGeom prst="rect">
            <a:avLst/>
          </a:prstGeom>
          <a:noFill/>
          <a:ln>
            <a:solidFill>
              <a:schemeClr val="tx1"/>
            </a:solidFill>
          </a:ln>
        </p:spPr>
        <p:txBody>
          <a:bodyPr wrap="square" rtlCol="0">
            <a:spAutoFit/>
          </a:bodyPr>
          <a:lstStyle/>
          <a:p>
            <a:pPr algn="ctr"/>
            <a:r>
              <a:rPr lang="en-US" altLang="ko-KR" sz="2000" dirty="0">
                <a:latin typeface="맑은 고딕" panose="020B0503020000020004" pitchFamily="50" charset="-127"/>
                <a:ea typeface="맑은 고딕" panose="020B0503020000020004" pitchFamily="50" charset="-127"/>
              </a:rPr>
              <a:t>8</a:t>
            </a:r>
            <a:endParaRPr lang="ko-KR" altLang="en-US" sz="2000" dirty="0">
              <a:latin typeface="맑은 고딕" panose="020B0503020000020004" pitchFamily="50" charset="-127"/>
              <a:ea typeface="맑은 고딕" panose="020B0503020000020004" pitchFamily="50" charset="-127"/>
            </a:endParaRPr>
          </a:p>
        </p:txBody>
      </p:sp>
      <p:sp>
        <p:nvSpPr>
          <p:cNvPr id="41" name="TextBox 40">
            <a:extLst>
              <a:ext uri="{FF2B5EF4-FFF2-40B4-BE49-F238E27FC236}">
                <a16:creationId xmlns:a16="http://schemas.microsoft.com/office/drawing/2014/main" id="{F70FE300-A469-468D-8FD4-C20E46C4339B}"/>
              </a:ext>
            </a:extLst>
          </p:cNvPr>
          <p:cNvSpPr txBox="1"/>
          <p:nvPr/>
        </p:nvSpPr>
        <p:spPr>
          <a:xfrm>
            <a:off x="4110906" y="3331150"/>
            <a:ext cx="625492" cy="307777"/>
          </a:xfrm>
          <a:prstGeom prst="rect">
            <a:avLst/>
          </a:prstGeom>
          <a:noFill/>
        </p:spPr>
        <p:txBody>
          <a:bodyPr wrap="none" rtlCol="0">
            <a:spAutoFit/>
          </a:bodyPr>
          <a:lstStyle/>
          <a:p>
            <a:r>
              <a:rPr lang="en-US" altLang="ko-KR" sz="1400" dirty="0">
                <a:latin typeface="맑은 고딕" panose="020B0503020000020004" pitchFamily="50" charset="-127"/>
                <a:ea typeface="맑은 고딕" panose="020B0503020000020004" pitchFamily="50" charset="-127"/>
              </a:rPr>
              <a:t>(wait)</a:t>
            </a:r>
            <a:endParaRPr lang="ko-KR" altLang="en-US" sz="1400" dirty="0">
              <a:latin typeface="맑은 고딕" panose="020B0503020000020004" pitchFamily="50" charset="-127"/>
              <a:ea typeface="맑은 고딕" panose="020B0503020000020004" pitchFamily="50" charset="-127"/>
            </a:endParaRPr>
          </a:p>
        </p:txBody>
      </p:sp>
      <p:sp>
        <p:nvSpPr>
          <p:cNvPr id="42" name="TextBox 41">
            <a:extLst>
              <a:ext uri="{FF2B5EF4-FFF2-40B4-BE49-F238E27FC236}">
                <a16:creationId xmlns:a16="http://schemas.microsoft.com/office/drawing/2014/main" id="{3E96C03C-AEF3-4993-A6BC-32F9BACA8349}"/>
              </a:ext>
            </a:extLst>
          </p:cNvPr>
          <p:cNvSpPr txBox="1"/>
          <p:nvPr/>
        </p:nvSpPr>
        <p:spPr>
          <a:xfrm>
            <a:off x="5450089" y="3331150"/>
            <a:ext cx="625492" cy="307777"/>
          </a:xfrm>
          <a:prstGeom prst="rect">
            <a:avLst/>
          </a:prstGeom>
          <a:noFill/>
        </p:spPr>
        <p:txBody>
          <a:bodyPr wrap="none" rtlCol="0">
            <a:spAutoFit/>
          </a:bodyPr>
          <a:lstStyle/>
          <a:p>
            <a:r>
              <a:rPr lang="en-US" altLang="ko-KR" sz="1400" dirty="0">
                <a:latin typeface="맑은 고딕" panose="020B0503020000020004" pitchFamily="50" charset="-127"/>
                <a:ea typeface="맑은 고딕" panose="020B0503020000020004" pitchFamily="50" charset="-127"/>
              </a:rPr>
              <a:t>(wait)</a:t>
            </a:r>
            <a:endParaRPr lang="ko-KR" altLang="en-US" sz="1400" dirty="0">
              <a:latin typeface="맑은 고딕" panose="020B0503020000020004" pitchFamily="50" charset="-127"/>
              <a:ea typeface="맑은 고딕" panose="020B0503020000020004" pitchFamily="50" charset="-127"/>
            </a:endParaRPr>
          </a:p>
        </p:txBody>
      </p:sp>
      <p:sp>
        <p:nvSpPr>
          <p:cNvPr id="43" name="TextBox 42">
            <a:extLst>
              <a:ext uri="{FF2B5EF4-FFF2-40B4-BE49-F238E27FC236}">
                <a16:creationId xmlns:a16="http://schemas.microsoft.com/office/drawing/2014/main" id="{98F8E604-9B31-47AB-90D8-F0B4D74C7DA4}"/>
              </a:ext>
            </a:extLst>
          </p:cNvPr>
          <p:cNvSpPr txBox="1"/>
          <p:nvPr/>
        </p:nvSpPr>
        <p:spPr>
          <a:xfrm>
            <a:off x="4737841" y="3976096"/>
            <a:ext cx="711092" cy="307777"/>
          </a:xfrm>
          <a:prstGeom prst="rect">
            <a:avLst/>
          </a:prstGeom>
          <a:noFill/>
        </p:spPr>
        <p:txBody>
          <a:bodyPr wrap="none" rtlCol="0">
            <a:spAutoFit/>
          </a:bodyPr>
          <a:lstStyle/>
          <a:p>
            <a:r>
              <a:rPr lang="en-US" altLang="ko-KR" sz="1400" dirty="0">
                <a:latin typeface="맑은 고딕" panose="020B0503020000020004" pitchFamily="50" charset="-127"/>
                <a:ea typeface="맑은 고딕" panose="020B0503020000020004" pitchFamily="50" charset="-127"/>
              </a:rPr>
              <a:t>Merge</a:t>
            </a:r>
            <a:endParaRPr lang="ko-KR" altLang="en-US" sz="1400" dirty="0">
              <a:latin typeface="맑은 고딕" panose="020B0503020000020004" pitchFamily="50" charset="-127"/>
              <a:ea typeface="맑은 고딕" panose="020B0503020000020004" pitchFamily="50" charset="-127"/>
            </a:endParaRPr>
          </a:p>
        </p:txBody>
      </p:sp>
      <p:cxnSp>
        <p:nvCxnSpPr>
          <p:cNvPr id="14" name="연결선: 꺾임 13">
            <a:extLst>
              <a:ext uri="{FF2B5EF4-FFF2-40B4-BE49-F238E27FC236}">
                <a16:creationId xmlns:a16="http://schemas.microsoft.com/office/drawing/2014/main" id="{79C20B25-C05A-4F01-AC65-E41C9261B38A}"/>
              </a:ext>
            </a:extLst>
          </p:cNvPr>
          <p:cNvCxnSpPr>
            <a:stCxn id="18" idx="2"/>
            <a:endCxn id="43" idx="1"/>
          </p:cNvCxnSpPr>
          <p:nvPr/>
        </p:nvCxnSpPr>
        <p:spPr>
          <a:xfrm rot="16200000" flipH="1">
            <a:off x="4023372" y="3415515"/>
            <a:ext cx="444891" cy="984048"/>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4" name="연결선: 꺾임 43">
            <a:extLst>
              <a:ext uri="{FF2B5EF4-FFF2-40B4-BE49-F238E27FC236}">
                <a16:creationId xmlns:a16="http://schemas.microsoft.com/office/drawing/2014/main" id="{902C020D-5138-4E1B-9826-81B5A941BC6C}"/>
              </a:ext>
            </a:extLst>
          </p:cNvPr>
          <p:cNvCxnSpPr>
            <a:cxnSpLocks/>
            <a:stCxn id="25" idx="2"/>
            <a:endCxn id="43" idx="3"/>
          </p:cNvCxnSpPr>
          <p:nvPr/>
        </p:nvCxnSpPr>
        <p:spPr>
          <a:xfrm rot="5400000">
            <a:off x="5718163" y="3415864"/>
            <a:ext cx="444891" cy="983350"/>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56150"/>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Base Geometry</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3</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3" name="직사각형 2">
            <a:extLst>
              <a:ext uri="{FF2B5EF4-FFF2-40B4-BE49-F238E27FC236}">
                <a16:creationId xmlns:a16="http://schemas.microsoft.com/office/drawing/2014/main" id="{CFE08286-896D-43A7-BBAC-BC3941963D6F}"/>
              </a:ext>
            </a:extLst>
          </p:cNvPr>
          <p:cNvSpPr/>
          <p:nvPr/>
        </p:nvSpPr>
        <p:spPr>
          <a:xfrm>
            <a:off x="4512465" y="1987295"/>
            <a:ext cx="117897" cy="3169885"/>
          </a:xfrm>
          <a:prstGeom prst="rect">
            <a:avLst/>
          </a:prstGeom>
          <a:no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6" name="직사각형 15">
            <a:extLst>
              <a:ext uri="{FF2B5EF4-FFF2-40B4-BE49-F238E27FC236}">
                <a16:creationId xmlns:a16="http://schemas.microsoft.com/office/drawing/2014/main" id="{09B99AEB-6AAF-4C9B-95BA-E25705B46918}"/>
              </a:ext>
            </a:extLst>
          </p:cNvPr>
          <p:cNvSpPr/>
          <p:nvPr/>
        </p:nvSpPr>
        <p:spPr>
          <a:xfrm>
            <a:off x="2339752" y="2370693"/>
            <a:ext cx="4463324" cy="152390"/>
          </a:xfrm>
          <a:prstGeom prst="rect">
            <a:avLst/>
          </a:prstGeom>
          <a:solidFill>
            <a:schemeClr val="bg1">
              <a:lumMod val="75000"/>
            </a:schemeClr>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7" name="직사각형 16">
            <a:extLst>
              <a:ext uri="{FF2B5EF4-FFF2-40B4-BE49-F238E27FC236}">
                <a16:creationId xmlns:a16="http://schemas.microsoft.com/office/drawing/2014/main" id="{02C426A5-5323-4500-8FD2-BC6535ED843F}"/>
              </a:ext>
            </a:extLst>
          </p:cNvPr>
          <p:cNvSpPr/>
          <p:nvPr/>
        </p:nvSpPr>
        <p:spPr>
          <a:xfrm>
            <a:off x="1115616" y="2031222"/>
            <a:ext cx="2016224" cy="80312"/>
          </a:xfrm>
          <a:prstGeom prst="rect">
            <a:avLst/>
          </a:prstGeom>
          <a:no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8" name="직사각형 17">
            <a:extLst>
              <a:ext uri="{FF2B5EF4-FFF2-40B4-BE49-F238E27FC236}">
                <a16:creationId xmlns:a16="http://schemas.microsoft.com/office/drawing/2014/main" id="{A3A4BECC-9224-49F8-9684-B6ADD80469D0}"/>
              </a:ext>
            </a:extLst>
          </p:cNvPr>
          <p:cNvSpPr/>
          <p:nvPr/>
        </p:nvSpPr>
        <p:spPr>
          <a:xfrm>
            <a:off x="2843808" y="2111533"/>
            <a:ext cx="288032" cy="216000"/>
          </a:xfrm>
          <a:prstGeom prst="rect">
            <a:avLst/>
          </a:prstGeom>
          <a:solidFill>
            <a:schemeClr val="bg1">
              <a:lumMod val="50000"/>
            </a:schemeClr>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8" name="직사각형 27">
            <a:extLst>
              <a:ext uri="{FF2B5EF4-FFF2-40B4-BE49-F238E27FC236}">
                <a16:creationId xmlns:a16="http://schemas.microsoft.com/office/drawing/2014/main" id="{E762BBE7-F2B1-4C13-BEB5-617A1980F5A6}"/>
              </a:ext>
            </a:extLst>
          </p:cNvPr>
          <p:cNvSpPr/>
          <p:nvPr/>
        </p:nvSpPr>
        <p:spPr>
          <a:xfrm>
            <a:off x="2339752" y="3365608"/>
            <a:ext cx="4463324" cy="152390"/>
          </a:xfrm>
          <a:prstGeom prst="rect">
            <a:avLst/>
          </a:prstGeom>
          <a:solidFill>
            <a:schemeClr val="bg1">
              <a:lumMod val="75000"/>
            </a:schemeClr>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9" name="직사각형 28">
            <a:extLst>
              <a:ext uri="{FF2B5EF4-FFF2-40B4-BE49-F238E27FC236}">
                <a16:creationId xmlns:a16="http://schemas.microsoft.com/office/drawing/2014/main" id="{CC5A78B1-C37C-4D08-9907-2882E9FE79D4}"/>
              </a:ext>
            </a:extLst>
          </p:cNvPr>
          <p:cNvSpPr/>
          <p:nvPr/>
        </p:nvSpPr>
        <p:spPr>
          <a:xfrm>
            <a:off x="2339752" y="4362797"/>
            <a:ext cx="4463324" cy="152390"/>
          </a:xfrm>
          <a:prstGeom prst="rect">
            <a:avLst/>
          </a:prstGeom>
          <a:solidFill>
            <a:schemeClr val="bg1">
              <a:lumMod val="75000"/>
            </a:schemeClr>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31" name="TextBox 30">
            <a:extLst>
              <a:ext uri="{FF2B5EF4-FFF2-40B4-BE49-F238E27FC236}">
                <a16:creationId xmlns:a16="http://schemas.microsoft.com/office/drawing/2014/main" id="{964259F4-57FB-45D0-B2BA-0E32E1C08DC8}"/>
              </a:ext>
            </a:extLst>
          </p:cNvPr>
          <p:cNvSpPr txBox="1"/>
          <p:nvPr/>
        </p:nvSpPr>
        <p:spPr>
          <a:xfrm>
            <a:off x="4027034" y="1485130"/>
            <a:ext cx="1088761" cy="400110"/>
          </a:xfrm>
          <a:prstGeom prst="rect">
            <a:avLst/>
          </a:prstGeom>
          <a:noFill/>
        </p:spPr>
        <p:txBody>
          <a:bodyPr wrap="none" rtlCol="0">
            <a:spAutoFit/>
          </a:bodyPr>
          <a:lstStyle/>
          <a:p>
            <a:pPr algn="ctr"/>
            <a:r>
              <a:rPr lang="en-US" altLang="ko-KR" sz="2000" b="1" dirty="0">
                <a:latin typeface="맑은 고딕" panose="020B0503020000020004" pitchFamily="50" charset="-127"/>
                <a:ea typeface="맑은 고딕" panose="020B0503020000020004" pitchFamily="50" charset="-127"/>
              </a:rPr>
              <a:t>Spindle</a:t>
            </a:r>
            <a:endParaRPr lang="ko-KR" altLang="en-US" sz="2000" b="1" dirty="0">
              <a:latin typeface="맑은 고딕" panose="020B0503020000020004" pitchFamily="50" charset="-127"/>
              <a:ea typeface="맑은 고딕" panose="020B0503020000020004" pitchFamily="50" charset="-127"/>
            </a:endParaRPr>
          </a:p>
        </p:txBody>
      </p:sp>
      <p:sp>
        <p:nvSpPr>
          <p:cNvPr id="33" name="TextBox 32">
            <a:extLst>
              <a:ext uri="{FF2B5EF4-FFF2-40B4-BE49-F238E27FC236}">
                <a16:creationId xmlns:a16="http://schemas.microsoft.com/office/drawing/2014/main" id="{F98021AC-6C11-4927-A68F-02CB17E6ECDE}"/>
              </a:ext>
            </a:extLst>
          </p:cNvPr>
          <p:cNvSpPr txBox="1"/>
          <p:nvPr/>
        </p:nvSpPr>
        <p:spPr>
          <a:xfrm>
            <a:off x="1486054" y="1579935"/>
            <a:ext cx="1275349" cy="400110"/>
          </a:xfrm>
          <a:prstGeom prst="rect">
            <a:avLst/>
          </a:prstGeom>
          <a:noFill/>
        </p:spPr>
        <p:txBody>
          <a:bodyPr wrap="none" rtlCol="0">
            <a:spAutoFit/>
          </a:bodyPr>
          <a:lstStyle/>
          <a:p>
            <a:pPr algn="ctr"/>
            <a:r>
              <a:rPr lang="en-US" altLang="ko-KR" sz="2000" b="1" dirty="0">
                <a:latin typeface="맑은 고딕" panose="020B0503020000020004" pitchFamily="50" charset="-127"/>
                <a:ea typeface="맑은 고딕" panose="020B0503020000020004" pitchFamily="50" charset="-127"/>
              </a:rPr>
              <a:t>Disk arm</a:t>
            </a:r>
            <a:endParaRPr lang="ko-KR" altLang="en-US" sz="2000" b="1" dirty="0">
              <a:latin typeface="맑은 고딕" panose="020B0503020000020004" pitchFamily="50" charset="-127"/>
              <a:ea typeface="맑은 고딕" panose="020B0503020000020004" pitchFamily="50" charset="-127"/>
            </a:endParaRPr>
          </a:p>
        </p:txBody>
      </p:sp>
      <p:sp>
        <p:nvSpPr>
          <p:cNvPr id="35" name="타원 34">
            <a:extLst>
              <a:ext uri="{FF2B5EF4-FFF2-40B4-BE49-F238E27FC236}">
                <a16:creationId xmlns:a16="http://schemas.microsoft.com/office/drawing/2014/main" id="{B5242B25-6565-40AD-B905-D5C162772B4A}"/>
              </a:ext>
            </a:extLst>
          </p:cNvPr>
          <p:cNvSpPr/>
          <p:nvPr/>
        </p:nvSpPr>
        <p:spPr>
          <a:xfrm>
            <a:off x="2949439" y="2181148"/>
            <a:ext cx="76770" cy="76770"/>
          </a:xfrm>
          <a:prstGeom prst="ellipse">
            <a:avLst/>
          </a:prstGeom>
          <a:solidFill>
            <a:schemeClr val="tx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cxnSp>
        <p:nvCxnSpPr>
          <p:cNvPr id="36" name="직선 연결선 35">
            <a:extLst>
              <a:ext uri="{FF2B5EF4-FFF2-40B4-BE49-F238E27FC236}">
                <a16:creationId xmlns:a16="http://schemas.microsoft.com/office/drawing/2014/main" id="{9D7591CA-13D1-4932-9686-F9E58D2DA2BA}"/>
              </a:ext>
            </a:extLst>
          </p:cNvPr>
          <p:cNvCxnSpPr>
            <a:cxnSpLocks/>
          </p:cNvCxnSpPr>
          <p:nvPr/>
        </p:nvCxnSpPr>
        <p:spPr>
          <a:xfrm>
            <a:off x="2123728" y="2219533"/>
            <a:ext cx="827219" cy="0"/>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9" name="직선 연결선 38">
            <a:extLst>
              <a:ext uri="{FF2B5EF4-FFF2-40B4-BE49-F238E27FC236}">
                <a16:creationId xmlns:a16="http://schemas.microsoft.com/office/drawing/2014/main" id="{FCE8AE67-ED77-4218-81E4-813554FF10A1}"/>
              </a:ext>
            </a:extLst>
          </p:cNvPr>
          <p:cNvCxnSpPr>
            <a:cxnSpLocks/>
          </p:cNvCxnSpPr>
          <p:nvPr/>
        </p:nvCxnSpPr>
        <p:spPr>
          <a:xfrm flipV="1">
            <a:off x="1973476" y="2223586"/>
            <a:ext cx="156461" cy="108302"/>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085D245-7102-4CF2-92C7-DF78AB9C75F5}"/>
              </a:ext>
            </a:extLst>
          </p:cNvPr>
          <p:cNvSpPr txBox="1"/>
          <p:nvPr/>
        </p:nvSpPr>
        <p:spPr>
          <a:xfrm>
            <a:off x="658376" y="2263327"/>
            <a:ext cx="1393330" cy="400110"/>
          </a:xfrm>
          <a:prstGeom prst="rect">
            <a:avLst/>
          </a:prstGeom>
          <a:noFill/>
        </p:spPr>
        <p:txBody>
          <a:bodyPr wrap="none" rtlCol="0">
            <a:spAutoFit/>
          </a:bodyPr>
          <a:lstStyle/>
          <a:p>
            <a:pPr algn="ctr"/>
            <a:r>
              <a:rPr lang="en-US" altLang="ko-KR" sz="2000" b="1" dirty="0">
                <a:latin typeface="맑은 고딕" panose="020B0503020000020004" pitchFamily="50" charset="-127"/>
                <a:ea typeface="맑은 고딕" panose="020B0503020000020004" pitchFamily="50" charset="-127"/>
              </a:rPr>
              <a:t>Disk head</a:t>
            </a:r>
            <a:endParaRPr lang="ko-KR" altLang="en-US" sz="2000" b="1" dirty="0">
              <a:latin typeface="맑은 고딕" panose="020B0503020000020004" pitchFamily="50" charset="-127"/>
              <a:ea typeface="맑은 고딕" panose="020B0503020000020004" pitchFamily="50" charset="-127"/>
            </a:endParaRPr>
          </a:p>
        </p:txBody>
      </p:sp>
      <p:sp>
        <p:nvSpPr>
          <p:cNvPr id="42" name="TextBox 41">
            <a:extLst>
              <a:ext uri="{FF2B5EF4-FFF2-40B4-BE49-F238E27FC236}">
                <a16:creationId xmlns:a16="http://schemas.microsoft.com/office/drawing/2014/main" id="{61D8F0E3-B7CE-4EE5-A461-1CDF27529AD0}"/>
              </a:ext>
            </a:extLst>
          </p:cNvPr>
          <p:cNvSpPr txBox="1"/>
          <p:nvPr/>
        </p:nvSpPr>
        <p:spPr>
          <a:xfrm>
            <a:off x="6865683" y="2244877"/>
            <a:ext cx="988219" cy="400110"/>
          </a:xfrm>
          <a:prstGeom prst="rect">
            <a:avLst/>
          </a:prstGeom>
          <a:noFill/>
        </p:spPr>
        <p:txBody>
          <a:bodyPr wrap="none" rtlCol="0">
            <a:spAutoFit/>
          </a:bodyPr>
          <a:lstStyle/>
          <a:p>
            <a:pPr algn="ctr"/>
            <a:r>
              <a:rPr lang="en-US" altLang="ko-KR" sz="2000" b="1" dirty="0">
                <a:latin typeface="맑은 고딕" panose="020B0503020000020004" pitchFamily="50" charset="-127"/>
                <a:ea typeface="맑은 고딕" panose="020B0503020000020004" pitchFamily="50" charset="-127"/>
              </a:rPr>
              <a:t>Platter</a:t>
            </a:r>
            <a:endParaRPr lang="ko-KR" altLang="en-US" sz="2000" b="1" dirty="0">
              <a:latin typeface="맑은 고딕" panose="020B0503020000020004" pitchFamily="50" charset="-127"/>
              <a:ea typeface="맑은 고딕" panose="020B0503020000020004" pitchFamily="50" charset="-127"/>
            </a:endParaRPr>
          </a:p>
        </p:txBody>
      </p:sp>
      <p:cxnSp>
        <p:nvCxnSpPr>
          <p:cNvPr id="32" name="직선 연결선 31">
            <a:extLst>
              <a:ext uri="{FF2B5EF4-FFF2-40B4-BE49-F238E27FC236}">
                <a16:creationId xmlns:a16="http://schemas.microsoft.com/office/drawing/2014/main" id="{F6953992-ACAB-47B9-861E-04286CECF043}"/>
              </a:ext>
            </a:extLst>
          </p:cNvPr>
          <p:cNvCxnSpPr>
            <a:cxnSpLocks/>
          </p:cNvCxnSpPr>
          <p:nvPr/>
        </p:nvCxnSpPr>
        <p:spPr>
          <a:xfrm flipV="1">
            <a:off x="5733281" y="4077179"/>
            <a:ext cx="225743" cy="263368"/>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 name="직선 연결선 33">
            <a:extLst>
              <a:ext uri="{FF2B5EF4-FFF2-40B4-BE49-F238E27FC236}">
                <a16:creationId xmlns:a16="http://schemas.microsoft.com/office/drawing/2014/main" id="{120B171C-61A8-402F-A4B0-A64F9C404812}"/>
              </a:ext>
            </a:extLst>
          </p:cNvPr>
          <p:cNvCxnSpPr>
            <a:cxnSpLocks/>
          </p:cNvCxnSpPr>
          <p:nvPr/>
        </p:nvCxnSpPr>
        <p:spPr>
          <a:xfrm>
            <a:off x="5956643" y="4080640"/>
            <a:ext cx="925084" cy="0"/>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A78E2CB-8CCD-4248-947D-72A724E2FB27}"/>
              </a:ext>
            </a:extLst>
          </p:cNvPr>
          <p:cNvSpPr txBox="1"/>
          <p:nvPr/>
        </p:nvSpPr>
        <p:spPr>
          <a:xfrm>
            <a:off x="6884108" y="3871046"/>
            <a:ext cx="1095493" cy="400110"/>
          </a:xfrm>
          <a:prstGeom prst="rect">
            <a:avLst/>
          </a:prstGeom>
          <a:noFill/>
        </p:spPr>
        <p:txBody>
          <a:bodyPr wrap="none" rtlCol="0">
            <a:spAutoFit/>
          </a:bodyPr>
          <a:lstStyle/>
          <a:p>
            <a:pPr algn="ctr"/>
            <a:r>
              <a:rPr lang="en-US" altLang="ko-KR" sz="2000" b="1" dirty="0">
                <a:latin typeface="맑은 고딕" panose="020B0503020000020004" pitchFamily="50" charset="-127"/>
                <a:ea typeface="맑은 고딕" panose="020B0503020000020004" pitchFamily="50" charset="-127"/>
              </a:rPr>
              <a:t>Surface</a:t>
            </a:r>
            <a:endParaRPr lang="ko-KR" altLang="en-US" sz="2000" b="1" dirty="0">
              <a:latin typeface="맑은 고딕" panose="020B0503020000020004" pitchFamily="50" charset="-127"/>
              <a:ea typeface="맑은 고딕" panose="020B0503020000020004" pitchFamily="50" charset="-127"/>
            </a:endParaRPr>
          </a:p>
        </p:txBody>
      </p:sp>
      <p:sp>
        <p:nvSpPr>
          <p:cNvPr id="44" name="타원 43">
            <a:extLst>
              <a:ext uri="{FF2B5EF4-FFF2-40B4-BE49-F238E27FC236}">
                <a16:creationId xmlns:a16="http://schemas.microsoft.com/office/drawing/2014/main" id="{F4D5A01F-CC20-4FCF-BF3C-EC8EC2901497}"/>
              </a:ext>
            </a:extLst>
          </p:cNvPr>
          <p:cNvSpPr/>
          <p:nvPr/>
        </p:nvSpPr>
        <p:spPr>
          <a:xfrm>
            <a:off x="5679437" y="4325012"/>
            <a:ext cx="76770" cy="76770"/>
          </a:xfrm>
          <a:prstGeom prst="ellipse">
            <a:avLst/>
          </a:prstGeom>
          <a:solidFill>
            <a:schemeClr val="tx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47" name="타원 46">
            <a:extLst>
              <a:ext uri="{FF2B5EF4-FFF2-40B4-BE49-F238E27FC236}">
                <a16:creationId xmlns:a16="http://schemas.microsoft.com/office/drawing/2014/main" id="{1EC64483-E0FB-41F7-BD36-3115C6D95A3E}"/>
              </a:ext>
            </a:extLst>
          </p:cNvPr>
          <p:cNvSpPr/>
          <p:nvPr/>
        </p:nvSpPr>
        <p:spPr>
          <a:xfrm>
            <a:off x="5678334" y="4477402"/>
            <a:ext cx="76770" cy="76770"/>
          </a:xfrm>
          <a:prstGeom prst="ellipse">
            <a:avLst/>
          </a:prstGeom>
          <a:solidFill>
            <a:schemeClr val="tx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7" name="TextBox 26">
            <a:extLst>
              <a:ext uri="{FF2B5EF4-FFF2-40B4-BE49-F238E27FC236}">
                <a16:creationId xmlns:a16="http://schemas.microsoft.com/office/drawing/2014/main" id="{0E689D48-3EA9-4AE3-BC81-5E2C97CD3537}"/>
              </a:ext>
            </a:extLst>
          </p:cNvPr>
          <p:cNvSpPr txBox="1"/>
          <p:nvPr/>
        </p:nvSpPr>
        <p:spPr>
          <a:xfrm>
            <a:off x="6884108" y="4594749"/>
            <a:ext cx="1095493" cy="400110"/>
          </a:xfrm>
          <a:prstGeom prst="rect">
            <a:avLst/>
          </a:prstGeom>
          <a:noFill/>
        </p:spPr>
        <p:txBody>
          <a:bodyPr wrap="none" rtlCol="0">
            <a:spAutoFit/>
          </a:bodyPr>
          <a:lstStyle/>
          <a:p>
            <a:pPr algn="ctr"/>
            <a:r>
              <a:rPr lang="en-US" altLang="ko-KR" sz="2000" b="1" dirty="0">
                <a:latin typeface="맑은 고딕" panose="020B0503020000020004" pitchFamily="50" charset="-127"/>
                <a:ea typeface="맑은 고딕" panose="020B0503020000020004" pitchFamily="50" charset="-127"/>
              </a:rPr>
              <a:t>Surface</a:t>
            </a:r>
            <a:endParaRPr lang="ko-KR" altLang="en-US" sz="2000" b="1" dirty="0">
              <a:latin typeface="맑은 고딕" panose="020B0503020000020004" pitchFamily="50" charset="-127"/>
              <a:ea typeface="맑은 고딕" panose="020B0503020000020004" pitchFamily="50" charset="-127"/>
            </a:endParaRPr>
          </a:p>
        </p:txBody>
      </p:sp>
      <p:cxnSp>
        <p:nvCxnSpPr>
          <p:cNvPr id="46" name="직선 연결선 45">
            <a:extLst>
              <a:ext uri="{FF2B5EF4-FFF2-40B4-BE49-F238E27FC236}">
                <a16:creationId xmlns:a16="http://schemas.microsoft.com/office/drawing/2014/main" id="{4D216A15-4BEB-45CD-A86F-EFB9AB391DF7}"/>
              </a:ext>
            </a:extLst>
          </p:cNvPr>
          <p:cNvCxnSpPr>
            <a:cxnSpLocks/>
          </p:cNvCxnSpPr>
          <p:nvPr/>
        </p:nvCxnSpPr>
        <p:spPr>
          <a:xfrm>
            <a:off x="5733281" y="4541489"/>
            <a:ext cx="225743" cy="263368"/>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 name="직선 연결선 48">
            <a:extLst>
              <a:ext uri="{FF2B5EF4-FFF2-40B4-BE49-F238E27FC236}">
                <a16:creationId xmlns:a16="http://schemas.microsoft.com/office/drawing/2014/main" id="{8A29BD04-2C8E-4D38-A872-8522C1BCAB30}"/>
              </a:ext>
            </a:extLst>
          </p:cNvPr>
          <p:cNvCxnSpPr>
            <a:cxnSpLocks/>
          </p:cNvCxnSpPr>
          <p:nvPr/>
        </p:nvCxnSpPr>
        <p:spPr>
          <a:xfrm>
            <a:off x="5956643" y="4801947"/>
            <a:ext cx="925084" cy="0"/>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0" name="직사각형 49">
            <a:extLst>
              <a:ext uri="{FF2B5EF4-FFF2-40B4-BE49-F238E27FC236}">
                <a16:creationId xmlns:a16="http://schemas.microsoft.com/office/drawing/2014/main" id="{9907F5C0-B0EE-4C46-BF7F-14AA70EC6E0F}"/>
              </a:ext>
            </a:extLst>
          </p:cNvPr>
          <p:cNvSpPr/>
          <p:nvPr/>
        </p:nvSpPr>
        <p:spPr>
          <a:xfrm>
            <a:off x="1115616" y="2782414"/>
            <a:ext cx="2016224" cy="80312"/>
          </a:xfrm>
          <a:prstGeom prst="rect">
            <a:avLst/>
          </a:prstGeom>
          <a:no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51" name="직사각형 50">
            <a:extLst>
              <a:ext uri="{FF2B5EF4-FFF2-40B4-BE49-F238E27FC236}">
                <a16:creationId xmlns:a16="http://schemas.microsoft.com/office/drawing/2014/main" id="{EBAF2C8D-034B-42E0-8B0A-4A54824AAB8F}"/>
              </a:ext>
            </a:extLst>
          </p:cNvPr>
          <p:cNvSpPr/>
          <p:nvPr/>
        </p:nvSpPr>
        <p:spPr>
          <a:xfrm>
            <a:off x="2843808" y="2564921"/>
            <a:ext cx="288032" cy="216000"/>
          </a:xfrm>
          <a:prstGeom prst="rect">
            <a:avLst/>
          </a:prstGeom>
          <a:solidFill>
            <a:schemeClr val="bg1">
              <a:lumMod val="50000"/>
            </a:schemeClr>
          </a:solidFill>
          <a:ln w="1270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Tree>
    <p:extLst>
      <p:ext uri="{BB962C8B-B14F-4D97-AF65-F5344CB8AC3E}">
        <p14:creationId xmlns:p14="http://schemas.microsoft.com/office/powerpoint/2010/main" val="1932036772"/>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Base Geometry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4</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pic>
        <p:nvPicPr>
          <p:cNvPr id="30" name="그림 29">
            <a:extLst>
              <a:ext uri="{FF2B5EF4-FFF2-40B4-BE49-F238E27FC236}">
                <a16:creationId xmlns:a16="http://schemas.microsoft.com/office/drawing/2014/main" id="{6429D703-B6A6-4E6A-930A-6C5C3BE475DA}"/>
              </a:ext>
            </a:extLst>
          </p:cNvPr>
          <p:cNvPicPr>
            <a:picLocks noChangeAspect="1"/>
          </p:cNvPicPr>
          <p:nvPr/>
        </p:nvPicPr>
        <p:blipFill>
          <a:blip r:embed="rId3"/>
          <a:stretch>
            <a:fillRect/>
          </a:stretch>
        </p:blipFill>
        <p:spPr>
          <a:xfrm>
            <a:off x="1907704" y="1620554"/>
            <a:ext cx="4608512" cy="3983237"/>
          </a:xfrm>
          <a:prstGeom prst="rect">
            <a:avLst/>
          </a:prstGeom>
        </p:spPr>
      </p:pic>
      <p:cxnSp>
        <p:nvCxnSpPr>
          <p:cNvPr id="32" name="직선 연결선 31">
            <a:extLst>
              <a:ext uri="{FF2B5EF4-FFF2-40B4-BE49-F238E27FC236}">
                <a16:creationId xmlns:a16="http://schemas.microsoft.com/office/drawing/2014/main" id="{F6953992-ACAB-47B9-861E-04286CECF043}"/>
              </a:ext>
            </a:extLst>
          </p:cNvPr>
          <p:cNvCxnSpPr>
            <a:cxnSpLocks/>
          </p:cNvCxnSpPr>
          <p:nvPr/>
        </p:nvCxnSpPr>
        <p:spPr>
          <a:xfrm flipV="1">
            <a:off x="5647358" y="1789579"/>
            <a:ext cx="360040" cy="420047"/>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 name="직선 연결선 33">
            <a:extLst>
              <a:ext uri="{FF2B5EF4-FFF2-40B4-BE49-F238E27FC236}">
                <a16:creationId xmlns:a16="http://schemas.microsoft.com/office/drawing/2014/main" id="{120B171C-61A8-402F-A4B0-A64F9C404812}"/>
              </a:ext>
            </a:extLst>
          </p:cNvPr>
          <p:cNvCxnSpPr>
            <a:cxnSpLocks/>
          </p:cNvCxnSpPr>
          <p:nvPr/>
        </p:nvCxnSpPr>
        <p:spPr>
          <a:xfrm>
            <a:off x="6000255" y="1791960"/>
            <a:ext cx="360040" cy="0"/>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A78E2CB-8CCD-4248-947D-72A724E2FB27}"/>
              </a:ext>
            </a:extLst>
          </p:cNvPr>
          <p:cNvSpPr txBox="1"/>
          <p:nvPr/>
        </p:nvSpPr>
        <p:spPr>
          <a:xfrm>
            <a:off x="6360256" y="1589524"/>
            <a:ext cx="820738" cy="400110"/>
          </a:xfrm>
          <a:prstGeom prst="rect">
            <a:avLst/>
          </a:prstGeom>
          <a:noFill/>
        </p:spPr>
        <p:txBody>
          <a:bodyPr wrap="none" rtlCol="0">
            <a:spAutoFit/>
          </a:bodyPr>
          <a:lstStyle/>
          <a:p>
            <a:pPr algn="ctr"/>
            <a:r>
              <a:rPr lang="en-US" altLang="ko-KR" sz="2000" b="1" dirty="0">
                <a:latin typeface="맑은 고딕" panose="020B0503020000020004" pitchFamily="50" charset="-127"/>
                <a:ea typeface="맑은 고딕" panose="020B0503020000020004" pitchFamily="50" charset="-127"/>
              </a:rPr>
              <a:t>Track</a:t>
            </a:r>
            <a:endParaRPr lang="ko-KR" altLang="en-US" sz="2000" b="1" dirty="0">
              <a:latin typeface="맑은 고딕" panose="020B0503020000020004" pitchFamily="50" charset="-127"/>
              <a:ea typeface="맑은 고딕" panose="020B0503020000020004" pitchFamily="50" charset="-127"/>
            </a:endParaRPr>
          </a:p>
        </p:txBody>
      </p:sp>
      <p:cxnSp>
        <p:nvCxnSpPr>
          <p:cNvPr id="38" name="직선 연결선 37">
            <a:extLst>
              <a:ext uri="{FF2B5EF4-FFF2-40B4-BE49-F238E27FC236}">
                <a16:creationId xmlns:a16="http://schemas.microsoft.com/office/drawing/2014/main" id="{BBD0E741-947A-4A7F-87FB-A5A253B04B45}"/>
              </a:ext>
            </a:extLst>
          </p:cNvPr>
          <p:cNvCxnSpPr>
            <a:cxnSpLocks/>
          </p:cNvCxnSpPr>
          <p:nvPr/>
        </p:nvCxnSpPr>
        <p:spPr>
          <a:xfrm flipV="1">
            <a:off x="5580112" y="2996952"/>
            <a:ext cx="504056" cy="144016"/>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3" name="직선 연결선 42">
            <a:extLst>
              <a:ext uri="{FF2B5EF4-FFF2-40B4-BE49-F238E27FC236}">
                <a16:creationId xmlns:a16="http://schemas.microsoft.com/office/drawing/2014/main" id="{A7DA90D8-7286-45DF-B09D-6D010FE6B4EE}"/>
              </a:ext>
            </a:extLst>
          </p:cNvPr>
          <p:cNvCxnSpPr>
            <a:cxnSpLocks/>
          </p:cNvCxnSpPr>
          <p:nvPr/>
        </p:nvCxnSpPr>
        <p:spPr>
          <a:xfrm>
            <a:off x="5603923" y="3680744"/>
            <a:ext cx="504056" cy="144016"/>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4" name="타원 43">
            <a:extLst>
              <a:ext uri="{FF2B5EF4-FFF2-40B4-BE49-F238E27FC236}">
                <a16:creationId xmlns:a16="http://schemas.microsoft.com/office/drawing/2014/main" id="{F4D5A01F-CC20-4FCF-BF3C-EC8EC2901497}"/>
              </a:ext>
            </a:extLst>
          </p:cNvPr>
          <p:cNvSpPr/>
          <p:nvPr/>
        </p:nvSpPr>
        <p:spPr>
          <a:xfrm>
            <a:off x="5608973" y="2183710"/>
            <a:ext cx="76770" cy="76770"/>
          </a:xfrm>
          <a:prstGeom prst="ellipse">
            <a:avLst/>
          </a:prstGeom>
          <a:solidFill>
            <a:schemeClr val="tx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cxnSp>
        <p:nvCxnSpPr>
          <p:cNvPr id="45" name="직선 연결선 44">
            <a:extLst>
              <a:ext uri="{FF2B5EF4-FFF2-40B4-BE49-F238E27FC236}">
                <a16:creationId xmlns:a16="http://schemas.microsoft.com/office/drawing/2014/main" id="{86917060-A6A9-4D3A-AB7A-FDEDDF207CF6}"/>
              </a:ext>
            </a:extLst>
          </p:cNvPr>
          <p:cNvCxnSpPr>
            <a:cxnSpLocks/>
          </p:cNvCxnSpPr>
          <p:nvPr/>
        </p:nvCxnSpPr>
        <p:spPr>
          <a:xfrm>
            <a:off x="6064417" y="3430541"/>
            <a:ext cx="515856" cy="0"/>
          </a:xfrm>
          <a:prstGeom prst="line">
            <a:avLst/>
          </a:prstGeom>
          <a:ln w="22225">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7" name="타원 46">
            <a:extLst>
              <a:ext uri="{FF2B5EF4-FFF2-40B4-BE49-F238E27FC236}">
                <a16:creationId xmlns:a16="http://schemas.microsoft.com/office/drawing/2014/main" id="{1EC64483-E0FB-41F7-BD36-3115C6D95A3E}"/>
              </a:ext>
            </a:extLst>
          </p:cNvPr>
          <p:cNvSpPr/>
          <p:nvPr/>
        </p:nvSpPr>
        <p:spPr>
          <a:xfrm>
            <a:off x="6004197" y="3390615"/>
            <a:ext cx="76770" cy="76770"/>
          </a:xfrm>
          <a:prstGeom prst="ellipse">
            <a:avLst/>
          </a:prstGeom>
          <a:solidFill>
            <a:schemeClr val="tx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48" name="TextBox 47">
            <a:extLst>
              <a:ext uri="{FF2B5EF4-FFF2-40B4-BE49-F238E27FC236}">
                <a16:creationId xmlns:a16="http://schemas.microsoft.com/office/drawing/2014/main" id="{C2C0821A-6D05-4F17-A649-959186734457}"/>
              </a:ext>
            </a:extLst>
          </p:cNvPr>
          <p:cNvSpPr txBox="1"/>
          <p:nvPr/>
        </p:nvSpPr>
        <p:spPr>
          <a:xfrm>
            <a:off x="6330922" y="3228945"/>
            <a:ext cx="1443985" cy="707886"/>
          </a:xfrm>
          <a:prstGeom prst="rect">
            <a:avLst/>
          </a:prstGeom>
          <a:noFill/>
        </p:spPr>
        <p:txBody>
          <a:bodyPr wrap="none" rtlCol="0">
            <a:spAutoFit/>
          </a:bodyPr>
          <a:lstStyle/>
          <a:p>
            <a:pPr algn="ctr"/>
            <a:r>
              <a:rPr lang="en-US" altLang="ko-KR" sz="2000" b="1" dirty="0">
                <a:latin typeface="맑은 고딕" panose="020B0503020000020004" pitchFamily="50" charset="-127"/>
                <a:ea typeface="맑은 고딕" panose="020B0503020000020004" pitchFamily="50" charset="-127"/>
              </a:rPr>
              <a:t>Sector</a:t>
            </a:r>
          </a:p>
          <a:p>
            <a:pPr algn="ctr"/>
            <a:r>
              <a:rPr lang="en-US" altLang="ko-KR" sz="2000" b="1" dirty="0">
                <a:latin typeface="맑은 고딕" panose="020B0503020000020004" pitchFamily="50" charset="-127"/>
                <a:ea typeface="맑은 고딕" panose="020B0503020000020004" pitchFamily="50" charset="-127"/>
              </a:rPr>
              <a:t>(512 Byte)</a:t>
            </a:r>
            <a:endParaRPr lang="ko-KR" altLang="en-US" sz="2000" b="1" dirty="0">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288796807"/>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 Simple Disk Drive</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5</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Rotation Delay</a:t>
            </a:r>
          </a:p>
        </p:txBody>
      </p:sp>
      <p:grpSp>
        <p:nvGrpSpPr>
          <p:cNvPr id="9" name="그룹 8">
            <a:extLst>
              <a:ext uri="{FF2B5EF4-FFF2-40B4-BE49-F238E27FC236}">
                <a16:creationId xmlns:a16="http://schemas.microsoft.com/office/drawing/2014/main" id="{9D1B783E-BD6A-4D54-9D35-FA57A31A0646}"/>
              </a:ext>
            </a:extLst>
          </p:cNvPr>
          <p:cNvGrpSpPr/>
          <p:nvPr/>
        </p:nvGrpSpPr>
        <p:grpSpPr>
          <a:xfrm>
            <a:off x="1287094" y="5213898"/>
            <a:ext cx="6957314" cy="1108615"/>
            <a:chOff x="1287094" y="5213898"/>
            <a:chExt cx="6957314" cy="1108615"/>
          </a:xfrm>
        </p:grpSpPr>
        <p:sp>
          <p:nvSpPr>
            <p:cNvPr id="7" name="사각형: 둥근 모서리 6">
              <a:extLst>
                <a:ext uri="{FF2B5EF4-FFF2-40B4-BE49-F238E27FC236}">
                  <a16:creationId xmlns:a16="http://schemas.microsoft.com/office/drawing/2014/main" id="{42DE1B94-A082-4D26-89F9-16D064598B5C}"/>
                </a:ext>
              </a:extLst>
            </p:cNvPr>
            <p:cNvSpPr/>
            <p:nvPr/>
          </p:nvSpPr>
          <p:spPr>
            <a:xfrm>
              <a:off x="1287094" y="5213898"/>
              <a:ext cx="6957314" cy="1108615"/>
            </a:xfrm>
            <a:prstGeom prst="roundRect">
              <a:avLst/>
            </a:prstGeom>
            <a:solidFill>
              <a:schemeClr val="accent1">
                <a:lumMod val="60000"/>
                <a:lumOff val="40000"/>
              </a:schemeClr>
            </a:solidFill>
            <a:ln w="12700">
              <a:solidFill>
                <a:schemeClr val="tx2">
                  <a:lumMod val="60000"/>
                  <a:lumOff val="40000"/>
                </a:schemeClr>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7" name="TextBox 16">
              <a:extLst>
                <a:ext uri="{FF2B5EF4-FFF2-40B4-BE49-F238E27FC236}">
                  <a16:creationId xmlns:a16="http://schemas.microsoft.com/office/drawing/2014/main" id="{F9821BEA-47F0-46DA-BC9B-F042BDD9BE45}"/>
                </a:ext>
              </a:extLst>
            </p:cNvPr>
            <p:cNvSpPr txBox="1"/>
            <p:nvPr/>
          </p:nvSpPr>
          <p:spPr>
            <a:xfrm>
              <a:off x="1287094" y="5350459"/>
              <a:ext cx="3767408" cy="400110"/>
            </a:xfrm>
            <a:prstGeom prst="rect">
              <a:avLst/>
            </a:prstGeom>
            <a:noFill/>
          </p:spPr>
          <p:txBody>
            <a:bodyPr wrap="none" rtlCol="0">
              <a:spAutoFit/>
            </a:bodyPr>
            <a:lstStyle/>
            <a:p>
              <a:pPr algn="ctr"/>
              <a:r>
                <a:rPr lang="en-US" altLang="ko-KR" sz="2000" dirty="0">
                  <a:latin typeface="맑은 고딕" panose="020B0503020000020004" pitchFamily="50" charset="-127"/>
                  <a:ea typeface="맑은 고딕" panose="020B0503020000020004" pitchFamily="50" charset="-127"/>
                </a:rPr>
                <a:t>If the full rotation delay is </a:t>
              </a:r>
              <a:r>
                <a:rPr lang="en-US" altLang="ko-KR" sz="2000" i="1" dirty="0">
                  <a:latin typeface="Cambria Math" panose="02040503050406030204" pitchFamily="18" charset="0"/>
                  <a:ea typeface="맑은 고딕" panose="020B0503020000020004" pitchFamily="50" charset="-127"/>
                </a:rPr>
                <a:t>R</a:t>
              </a:r>
              <a:r>
                <a:rPr lang="en-US" altLang="ko-KR" sz="2000" dirty="0">
                  <a:latin typeface="맑은 고딕" panose="020B0503020000020004" pitchFamily="50" charset="-127"/>
                  <a:ea typeface="맑은 고딕" panose="020B0503020000020004" pitchFamily="50" charset="-127"/>
                </a:rPr>
                <a:t>,</a:t>
              </a:r>
              <a:endParaRPr lang="ko-KR" altLang="en-US" sz="2000" dirty="0">
                <a:latin typeface="맑은 고딕" panose="020B0503020000020004" pitchFamily="50" charset="-127"/>
                <a:ea typeface="맑은 고딕" panose="020B0503020000020004" pitchFamily="50" charset="-127"/>
              </a:endParaRPr>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C015AB50-9454-42F8-AED9-08C73A855B2B}"/>
                    </a:ext>
                  </a:extLst>
                </p:cNvPr>
                <p:cNvSpPr txBox="1"/>
                <p:nvPr/>
              </p:nvSpPr>
              <p:spPr>
                <a:xfrm>
                  <a:off x="3785092" y="5656180"/>
                  <a:ext cx="4331151" cy="614848"/>
                </a:xfrm>
                <a:prstGeom prst="rect">
                  <a:avLst/>
                </a:prstGeom>
                <a:noFill/>
              </p:spPr>
              <p:txBody>
                <a:bodyPr wrap="none" rtlCol="0">
                  <a:spAutoFit/>
                </a:bodyPr>
                <a:lstStyle/>
                <a:p>
                  <a:pPr algn="ctr"/>
                  <a:r>
                    <a:rPr lang="en-US" altLang="ko-KR" sz="2000" dirty="0">
                      <a:latin typeface="맑은 고딕" panose="020B0503020000020004" pitchFamily="50" charset="-127"/>
                      <a:ea typeface="맑은 고딕" panose="020B0503020000020004" pitchFamily="50" charset="-127"/>
                    </a:rPr>
                    <a:t>the rotation delay of (30→24) is </a:t>
                  </a:r>
                  <a14:m>
                    <m:oMath xmlns:m="http://schemas.openxmlformats.org/officeDocument/2006/math">
                      <m:f>
                        <m:fPr>
                          <m:ctrlPr>
                            <a:rPr lang="en-US" altLang="ko-KR" sz="2400" i="1" smtClean="0">
                              <a:latin typeface="Cambria Math" panose="02040503050406030204" pitchFamily="18" charset="0"/>
                              <a:ea typeface="맑은 고딕" panose="020B0503020000020004" pitchFamily="50" charset="-127"/>
                            </a:rPr>
                          </m:ctrlPr>
                        </m:fPr>
                        <m:num>
                          <m:r>
                            <a:rPr lang="en-US" altLang="ko-KR" sz="2400" b="0" i="1" smtClean="0">
                              <a:latin typeface="Cambria Math" panose="02040503050406030204" pitchFamily="18" charset="0"/>
                              <a:ea typeface="맑은 고딕" panose="020B0503020000020004" pitchFamily="50" charset="-127"/>
                            </a:rPr>
                            <m:t>𝑅</m:t>
                          </m:r>
                        </m:num>
                        <m:den>
                          <m:r>
                            <a:rPr lang="en-US" altLang="ko-KR" sz="2400" b="0" i="1" smtClean="0">
                              <a:latin typeface="Cambria Math" panose="02040503050406030204" pitchFamily="18" charset="0"/>
                              <a:ea typeface="맑은 고딕" panose="020B0503020000020004" pitchFamily="50" charset="-127"/>
                            </a:rPr>
                            <m:t>2</m:t>
                          </m:r>
                        </m:den>
                      </m:f>
                    </m:oMath>
                  </a14:m>
                  <a:endParaRPr lang="ko-KR" altLang="en-US" sz="2000" dirty="0">
                    <a:latin typeface="맑은 고딕" panose="020B0503020000020004" pitchFamily="50" charset="-127"/>
                    <a:ea typeface="맑은 고딕" panose="020B0503020000020004" pitchFamily="50" charset="-127"/>
                  </a:endParaRPr>
                </a:p>
              </p:txBody>
            </p:sp>
          </mc:Choice>
          <mc:Fallback xmlns="">
            <p:sp>
              <p:nvSpPr>
                <p:cNvPr id="18" name="TextBox 17">
                  <a:extLst>
                    <a:ext uri="{FF2B5EF4-FFF2-40B4-BE49-F238E27FC236}">
                      <a16:creationId xmlns:a16="http://schemas.microsoft.com/office/drawing/2014/main" id="{C015AB50-9454-42F8-AED9-08C73A855B2B}"/>
                    </a:ext>
                  </a:extLst>
                </p:cNvPr>
                <p:cNvSpPr txBox="1">
                  <a:spLocks noRot="1" noChangeAspect="1" noMove="1" noResize="1" noEditPoints="1" noAdjustHandles="1" noChangeArrowheads="1" noChangeShapeType="1" noTextEdit="1"/>
                </p:cNvSpPr>
                <p:nvPr/>
              </p:nvSpPr>
              <p:spPr>
                <a:xfrm>
                  <a:off x="3785092" y="5656180"/>
                  <a:ext cx="4331151" cy="614848"/>
                </a:xfrm>
                <a:prstGeom prst="rect">
                  <a:avLst/>
                </a:prstGeom>
                <a:blipFill>
                  <a:blip r:embed="rId3"/>
                  <a:stretch>
                    <a:fillRect b="-990"/>
                  </a:stretch>
                </a:blipFill>
              </p:spPr>
              <p:txBody>
                <a:bodyPr/>
                <a:lstStyle/>
                <a:p>
                  <a:r>
                    <a:rPr lang="ko-KR" altLang="en-US">
                      <a:noFill/>
                    </a:rPr>
                    <a:t> </a:t>
                  </a:r>
                </a:p>
              </p:txBody>
            </p:sp>
          </mc:Fallback>
        </mc:AlternateContent>
      </p:grpSp>
      <p:pic>
        <p:nvPicPr>
          <p:cNvPr id="6" name="그림 5">
            <a:extLst>
              <a:ext uri="{FF2B5EF4-FFF2-40B4-BE49-F238E27FC236}">
                <a16:creationId xmlns:a16="http://schemas.microsoft.com/office/drawing/2014/main" id="{3E0217D6-DD15-4F2B-AFC0-45A128B34595}"/>
              </a:ext>
            </a:extLst>
          </p:cNvPr>
          <p:cNvPicPr>
            <a:picLocks noChangeAspect="1"/>
          </p:cNvPicPr>
          <p:nvPr/>
        </p:nvPicPr>
        <p:blipFill>
          <a:blip r:embed="rId4"/>
          <a:stretch>
            <a:fillRect/>
          </a:stretch>
        </p:blipFill>
        <p:spPr>
          <a:xfrm>
            <a:off x="2985525" y="1465857"/>
            <a:ext cx="3172949" cy="3600000"/>
          </a:xfrm>
          <a:prstGeom prst="rect">
            <a:avLst/>
          </a:prstGeom>
        </p:spPr>
      </p:pic>
    </p:spTree>
    <p:extLst>
      <p:ext uri="{BB962C8B-B14F-4D97-AF65-F5344CB8AC3E}">
        <p14:creationId xmlns:p14="http://schemas.microsoft.com/office/powerpoint/2010/main" val="770420736"/>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 Simple Disk Drive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6</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Seek Time</a:t>
            </a:r>
          </a:p>
        </p:txBody>
      </p:sp>
      <p:grpSp>
        <p:nvGrpSpPr>
          <p:cNvPr id="9" name="그룹 8">
            <a:extLst>
              <a:ext uri="{FF2B5EF4-FFF2-40B4-BE49-F238E27FC236}">
                <a16:creationId xmlns:a16="http://schemas.microsoft.com/office/drawing/2014/main" id="{6F70DF5C-F11C-41A3-AA27-0CB06581C5D6}"/>
              </a:ext>
            </a:extLst>
          </p:cNvPr>
          <p:cNvGrpSpPr/>
          <p:nvPr/>
        </p:nvGrpSpPr>
        <p:grpSpPr>
          <a:xfrm>
            <a:off x="542173" y="4941168"/>
            <a:ext cx="8059654" cy="1440005"/>
            <a:chOff x="467544" y="4869315"/>
            <a:chExt cx="8059654" cy="1440005"/>
          </a:xfrm>
        </p:grpSpPr>
        <p:sp>
          <p:nvSpPr>
            <p:cNvPr id="23" name="사각형: 둥근 모서리 22">
              <a:extLst>
                <a:ext uri="{FF2B5EF4-FFF2-40B4-BE49-F238E27FC236}">
                  <a16:creationId xmlns:a16="http://schemas.microsoft.com/office/drawing/2014/main" id="{CEDBE269-7EEE-4680-BF9B-2A30AB566C1B}"/>
                </a:ext>
              </a:extLst>
            </p:cNvPr>
            <p:cNvSpPr/>
            <p:nvPr/>
          </p:nvSpPr>
          <p:spPr>
            <a:xfrm>
              <a:off x="467544" y="4869315"/>
              <a:ext cx="8059654" cy="1440005"/>
            </a:xfrm>
            <a:prstGeom prst="roundRect">
              <a:avLst/>
            </a:prstGeom>
            <a:solidFill>
              <a:schemeClr val="accent1">
                <a:lumMod val="60000"/>
                <a:lumOff val="40000"/>
              </a:schemeClr>
            </a:solidFill>
            <a:ln w="12700">
              <a:solidFill>
                <a:schemeClr val="tx2">
                  <a:lumMod val="60000"/>
                  <a:lumOff val="40000"/>
                </a:schemeClr>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0" name="TextBox 9">
              <a:extLst>
                <a:ext uri="{FF2B5EF4-FFF2-40B4-BE49-F238E27FC236}">
                  <a16:creationId xmlns:a16="http://schemas.microsoft.com/office/drawing/2014/main" id="{BF04D3C4-C83E-4781-85D3-4A1ECF82CD4F}"/>
                </a:ext>
              </a:extLst>
            </p:cNvPr>
            <p:cNvSpPr txBox="1"/>
            <p:nvPr/>
          </p:nvSpPr>
          <p:spPr>
            <a:xfrm>
              <a:off x="556257" y="4941168"/>
              <a:ext cx="1898084" cy="400110"/>
            </a:xfrm>
            <a:prstGeom prst="rect">
              <a:avLst/>
            </a:prstGeom>
            <a:noFill/>
          </p:spPr>
          <p:txBody>
            <a:bodyPr wrap="none" rtlCol="0">
              <a:spAutoFit/>
            </a:bodyPr>
            <a:lstStyle/>
            <a:p>
              <a:pPr algn="ctr"/>
              <a:r>
                <a:rPr lang="en-US" altLang="ko-KR" sz="2000" dirty="0">
                  <a:latin typeface="맑은 고딕" panose="020B0503020000020004" pitchFamily="50" charset="-127"/>
                  <a:ea typeface="맑은 고딕" panose="020B0503020000020004" pitchFamily="50" charset="-127"/>
                </a:rPr>
                <a:t>Phases of seek</a:t>
              </a:r>
              <a:endParaRPr lang="ko-KR" altLang="en-US" sz="2000" dirty="0">
                <a:latin typeface="맑은 고딕" panose="020B0503020000020004" pitchFamily="50" charset="-127"/>
                <a:ea typeface="맑은 고딕" panose="020B0503020000020004" pitchFamily="50" charset="-127"/>
              </a:endParaRPr>
            </a:p>
          </p:txBody>
        </p:sp>
        <p:grpSp>
          <p:nvGrpSpPr>
            <p:cNvPr id="8" name="그룹 7">
              <a:extLst>
                <a:ext uri="{FF2B5EF4-FFF2-40B4-BE49-F238E27FC236}">
                  <a16:creationId xmlns:a16="http://schemas.microsoft.com/office/drawing/2014/main" id="{3ADC7FDE-E13D-4476-93F2-93980884E875}"/>
                </a:ext>
              </a:extLst>
            </p:cNvPr>
            <p:cNvGrpSpPr/>
            <p:nvPr/>
          </p:nvGrpSpPr>
          <p:grpSpPr>
            <a:xfrm>
              <a:off x="817662" y="5476820"/>
              <a:ext cx="7580114" cy="646331"/>
              <a:chOff x="1042164" y="5301208"/>
              <a:chExt cx="7580114" cy="646331"/>
            </a:xfrm>
          </p:grpSpPr>
          <p:sp>
            <p:nvSpPr>
              <p:cNvPr id="11" name="TextBox 10">
                <a:extLst>
                  <a:ext uri="{FF2B5EF4-FFF2-40B4-BE49-F238E27FC236}">
                    <a16:creationId xmlns:a16="http://schemas.microsoft.com/office/drawing/2014/main" id="{87C51857-B18A-42A5-8421-8E1D2BC48B17}"/>
                  </a:ext>
                </a:extLst>
              </p:cNvPr>
              <p:cNvSpPr txBox="1"/>
              <p:nvPr/>
            </p:nvSpPr>
            <p:spPr>
              <a:xfrm>
                <a:off x="1042164" y="5301208"/>
                <a:ext cx="1612942" cy="400110"/>
              </a:xfrm>
              <a:prstGeom prst="rect">
                <a:avLst/>
              </a:prstGeom>
              <a:noFill/>
            </p:spPr>
            <p:txBody>
              <a:bodyPr wrap="none" rtlCol="0">
                <a:spAutoFit/>
              </a:bodyPr>
              <a:lstStyle/>
              <a:p>
                <a:pPr algn="ctr"/>
                <a:r>
                  <a:rPr lang="en-US" altLang="ko-KR" sz="2000" i="1" dirty="0">
                    <a:latin typeface="맑은 고딕" panose="020B0503020000020004" pitchFamily="50" charset="-127"/>
                    <a:ea typeface="맑은 고딕" panose="020B0503020000020004" pitchFamily="50" charset="-127"/>
                  </a:rPr>
                  <a:t>Acceleration</a:t>
                </a:r>
                <a:endParaRPr lang="ko-KR" altLang="en-US" sz="2000" i="1" dirty="0">
                  <a:latin typeface="맑은 고딕" panose="020B0503020000020004" pitchFamily="50" charset="-127"/>
                  <a:ea typeface="맑은 고딕" panose="020B0503020000020004" pitchFamily="50" charset="-127"/>
                </a:endParaRPr>
              </a:p>
            </p:txBody>
          </p:sp>
          <p:sp>
            <p:nvSpPr>
              <p:cNvPr id="7" name="TextBox 6">
                <a:extLst>
                  <a:ext uri="{FF2B5EF4-FFF2-40B4-BE49-F238E27FC236}">
                    <a16:creationId xmlns:a16="http://schemas.microsoft.com/office/drawing/2014/main" id="{EA7F29A5-EE58-4021-AEE8-B244CB3E366F}"/>
                  </a:ext>
                </a:extLst>
              </p:cNvPr>
              <p:cNvSpPr txBox="1"/>
              <p:nvPr/>
            </p:nvSpPr>
            <p:spPr>
              <a:xfrm>
                <a:off x="2666730" y="5301208"/>
                <a:ext cx="428323" cy="400110"/>
              </a:xfrm>
              <a:prstGeom prst="rect">
                <a:avLst/>
              </a:prstGeom>
              <a:noFill/>
            </p:spPr>
            <p:txBody>
              <a:bodyPr wrap="none" rtlCol="0">
                <a:spAutoFit/>
              </a:bodyPr>
              <a:lstStyle/>
              <a:p>
                <a:pPr algn="ctr"/>
                <a:r>
                  <a:rPr lang="ko-KR" altLang="en-US" sz="2000" dirty="0">
                    <a:latin typeface="맑은 고딕" panose="020B0503020000020004" pitchFamily="50" charset="-127"/>
                    <a:ea typeface="맑은 고딕" panose="020B0503020000020004" pitchFamily="50" charset="-127"/>
                  </a:rPr>
                  <a:t>→</a:t>
                </a:r>
              </a:p>
            </p:txBody>
          </p:sp>
          <p:sp>
            <p:nvSpPr>
              <p:cNvPr id="13" name="TextBox 12">
                <a:extLst>
                  <a:ext uri="{FF2B5EF4-FFF2-40B4-BE49-F238E27FC236}">
                    <a16:creationId xmlns:a16="http://schemas.microsoft.com/office/drawing/2014/main" id="{637C46C2-C3D7-48A5-8D7E-6DF31FFCC8A1}"/>
                  </a:ext>
                </a:extLst>
              </p:cNvPr>
              <p:cNvSpPr txBox="1"/>
              <p:nvPr/>
            </p:nvSpPr>
            <p:spPr>
              <a:xfrm>
                <a:off x="3106677" y="5301208"/>
                <a:ext cx="1250255" cy="400110"/>
              </a:xfrm>
              <a:prstGeom prst="rect">
                <a:avLst/>
              </a:prstGeom>
              <a:noFill/>
            </p:spPr>
            <p:txBody>
              <a:bodyPr wrap="square" rtlCol="0">
                <a:spAutoFit/>
              </a:bodyPr>
              <a:lstStyle/>
              <a:p>
                <a:pPr algn="ctr"/>
                <a:r>
                  <a:rPr lang="en-US" altLang="ko-KR" sz="2000" i="1" dirty="0">
                    <a:latin typeface="맑은 고딕" panose="020B0503020000020004" pitchFamily="50" charset="-127"/>
                    <a:ea typeface="맑은 고딕" panose="020B0503020000020004" pitchFamily="50" charset="-127"/>
                  </a:rPr>
                  <a:t>Coasting</a:t>
                </a:r>
                <a:endParaRPr lang="ko-KR" altLang="en-US" sz="2000" i="1" dirty="0">
                  <a:latin typeface="맑은 고딕" panose="020B0503020000020004" pitchFamily="50" charset="-127"/>
                  <a:ea typeface="맑은 고딕" panose="020B0503020000020004" pitchFamily="50" charset="-127"/>
                </a:endParaRPr>
              </a:p>
            </p:txBody>
          </p:sp>
          <p:sp>
            <p:nvSpPr>
              <p:cNvPr id="16" name="TextBox 15">
                <a:extLst>
                  <a:ext uri="{FF2B5EF4-FFF2-40B4-BE49-F238E27FC236}">
                    <a16:creationId xmlns:a16="http://schemas.microsoft.com/office/drawing/2014/main" id="{8EBBFC8F-32FF-4242-862F-5DB027DBFCD4}"/>
                  </a:ext>
                </a:extLst>
              </p:cNvPr>
              <p:cNvSpPr txBox="1"/>
              <p:nvPr/>
            </p:nvSpPr>
            <p:spPr>
              <a:xfrm>
                <a:off x="4367138" y="5301208"/>
                <a:ext cx="428323" cy="400110"/>
              </a:xfrm>
              <a:prstGeom prst="rect">
                <a:avLst/>
              </a:prstGeom>
              <a:noFill/>
            </p:spPr>
            <p:txBody>
              <a:bodyPr wrap="none" rtlCol="0">
                <a:spAutoFit/>
              </a:bodyPr>
              <a:lstStyle/>
              <a:p>
                <a:pPr algn="ctr"/>
                <a:r>
                  <a:rPr lang="ko-KR" altLang="en-US" sz="2000" dirty="0">
                    <a:latin typeface="맑은 고딕" panose="020B0503020000020004" pitchFamily="50" charset="-127"/>
                    <a:ea typeface="맑은 고딕" panose="020B0503020000020004" pitchFamily="50" charset="-127"/>
                  </a:rPr>
                  <a:t>→</a:t>
                </a:r>
              </a:p>
            </p:txBody>
          </p:sp>
          <p:sp>
            <p:nvSpPr>
              <p:cNvPr id="19" name="TextBox 18">
                <a:extLst>
                  <a:ext uri="{FF2B5EF4-FFF2-40B4-BE49-F238E27FC236}">
                    <a16:creationId xmlns:a16="http://schemas.microsoft.com/office/drawing/2014/main" id="{79A4A46C-3CCB-412B-B772-156B1629CA7C}"/>
                  </a:ext>
                </a:extLst>
              </p:cNvPr>
              <p:cNvSpPr txBox="1"/>
              <p:nvPr/>
            </p:nvSpPr>
            <p:spPr>
              <a:xfrm>
                <a:off x="4807085" y="5301208"/>
                <a:ext cx="1681811" cy="400110"/>
              </a:xfrm>
              <a:prstGeom prst="rect">
                <a:avLst/>
              </a:prstGeom>
              <a:noFill/>
            </p:spPr>
            <p:txBody>
              <a:bodyPr wrap="square" rtlCol="0">
                <a:spAutoFit/>
              </a:bodyPr>
              <a:lstStyle/>
              <a:p>
                <a:pPr algn="ctr"/>
                <a:r>
                  <a:rPr lang="en-US" altLang="ko-KR" sz="2000" i="1" dirty="0">
                    <a:latin typeface="맑은 고딕" panose="020B0503020000020004" pitchFamily="50" charset="-127"/>
                    <a:ea typeface="맑은 고딕" panose="020B0503020000020004" pitchFamily="50" charset="-127"/>
                  </a:rPr>
                  <a:t>Deceleration</a:t>
                </a:r>
                <a:endParaRPr lang="ko-KR" altLang="en-US" sz="2000" i="1" dirty="0">
                  <a:latin typeface="맑은 고딕" panose="020B0503020000020004" pitchFamily="50" charset="-127"/>
                  <a:ea typeface="맑은 고딕" panose="020B0503020000020004" pitchFamily="50" charset="-127"/>
                </a:endParaRPr>
              </a:p>
            </p:txBody>
          </p:sp>
          <p:sp>
            <p:nvSpPr>
              <p:cNvPr id="20" name="TextBox 19">
                <a:extLst>
                  <a:ext uri="{FF2B5EF4-FFF2-40B4-BE49-F238E27FC236}">
                    <a16:creationId xmlns:a16="http://schemas.microsoft.com/office/drawing/2014/main" id="{D7013316-FDB8-4434-9AE8-E601CE97E989}"/>
                  </a:ext>
                </a:extLst>
              </p:cNvPr>
              <p:cNvSpPr txBox="1"/>
              <p:nvPr/>
            </p:nvSpPr>
            <p:spPr>
              <a:xfrm>
                <a:off x="6500520" y="5301208"/>
                <a:ext cx="428323" cy="400110"/>
              </a:xfrm>
              <a:prstGeom prst="rect">
                <a:avLst/>
              </a:prstGeom>
              <a:noFill/>
            </p:spPr>
            <p:txBody>
              <a:bodyPr wrap="none" rtlCol="0">
                <a:spAutoFit/>
              </a:bodyPr>
              <a:lstStyle/>
              <a:p>
                <a:pPr algn="ctr"/>
                <a:r>
                  <a:rPr lang="ko-KR" altLang="en-US" sz="2000" dirty="0">
                    <a:latin typeface="맑은 고딕" panose="020B0503020000020004" pitchFamily="50" charset="-127"/>
                    <a:ea typeface="맑은 고딕" panose="020B0503020000020004" pitchFamily="50" charset="-127"/>
                  </a:rPr>
                  <a:t>→</a:t>
                </a:r>
              </a:p>
            </p:txBody>
          </p:sp>
          <p:sp>
            <p:nvSpPr>
              <p:cNvPr id="21" name="TextBox 20">
                <a:extLst>
                  <a:ext uri="{FF2B5EF4-FFF2-40B4-BE49-F238E27FC236}">
                    <a16:creationId xmlns:a16="http://schemas.microsoft.com/office/drawing/2014/main" id="{C480530D-24E5-47CC-993D-C03E0428F5DA}"/>
                  </a:ext>
                </a:extLst>
              </p:cNvPr>
              <p:cNvSpPr txBox="1"/>
              <p:nvPr/>
            </p:nvSpPr>
            <p:spPr>
              <a:xfrm>
                <a:off x="6940467" y="5301208"/>
                <a:ext cx="1681811" cy="646331"/>
              </a:xfrm>
              <a:prstGeom prst="rect">
                <a:avLst/>
              </a:prstGeom>
              <a:noFill/>
            </p:spPr>
            <p:txBody>
              <a:bodyPr wrap="square" rtlCol="0">
                <a:spAutoFit/>
              </a:bodyPr>
              <a:lstStyle/>
              <a:p>
                <a:pPr algn="ctr"/>
                <a:r>
                  <a:rPr lang="en-US" altLang="ko-KR" sz="2000" i="1" dirty="0">
                    <a:latin typeface="맑은 고딕" panose="020B0503020000020004" pitchFamily="50" charset="-127"/>
                    <a:ea typeface="맑은 고딕" panose="020B0503020000020004" pitchFamily="50" charset="-127"/>
                  </a:rPr>
                  <a:t>Setting time</a:t>
                </a:r>
              </a:p>
              <a:p>
                <a:pPr algn="ctr"/>
                <a:r>
                  <a:rPr lang="en-US" altLang="ko-KR" sz="1500" dirty="0">
                    <a:latin typeface="맑은 고딕" panose="020B0503020000020004" pitchFamily="50" charset="-127"/>
                    <a:ea typeface="맑은 고딕" panose="020B0503020000020004" pitchFamily="50" charset="-127"/>
                  </a:rPr>
                  <a:t>(about 0.5~2 </a:t>
                </a:r>
                <a:r>
                  <a:rPr lang="en-US" altLang="ko-KR" sz="1500" dirty="0" err="1">
                    <a:latin typeface="맑은 고딕" panose="020B0503020000020004" pitchFamily="50" charset="-127"/>
                    <a:ea typeface="맑은 고딕" panose="020B0503020000020004" pitchFamily="50" charset="-127"/>
                  </a:rPr>
                  <a:t>ms</a:t>
                </a:r>
                <a:r>
                  <a:rPr lang="en-US" altLang="ko-KR" sz="1500" dirty="0">
                    <a:latin typeface="맑은 고딕" panose="020B0503020000020004" pitchFamily="50" charset="-127"/>
                    <a:ea typeface="맑은 고딕" panose="020B0503020000020004" pitchFamily="50" charset="-127"/>
                  </a:rPr>
                  <a:t>)</a:t>
                </a:r>
                <a:endParaRPr lang="ko-KR" altLang="en-US" sz="1500" dirty="0">
                  <a:latin typeface="맑은 고딕" panose="020B0503020000020004" pitchFamily="50" charset="-127"/>
                  <a:ea typeface="맑은 고딕" panose="020B0503020000020004" pitchFamily="50" charset="-127"/>
                </a:endParaRPr>
              </a:p>
            </p:txBody>
          </p:sp>
        </p:grpSp>
      </p:grpSp>
      <p:grpSp>
        <p:nvGrpSpPr>
          <p:cNvPr id="27" name="그룹 26">
            <a:extLst>
              <a:ext uri="{FF2B5EF4-FFF2-40B4-BE49-F238E27FC236}">
                <a16:creationId xmlns:a16="http://schemas.microsoft.com/office/drawing/2014/main" id="{E8AEB128-6D01-403D-B413-C3710977F24C}"/>
              </a:ext>
            </a:extLst>
          </p:cNvPr>
          <p:cNvGrpSpPr/>
          <p:nvPr/>
        </p:nvGrpSpPr>
        <p:grpSpPr>
          <a:xfrm>
            <a:off x="2536265" y="1154098"/>
            <a:ext cx="3828323" cy="3680526"/>
            <a:chOff x="2860377" y="1512180"/>
            <a:chExt cx="3421163" cy="3289085"/>
          </a:xfrm>
        </p:grpSpPr>
        <p:pic>
          <p:nvPicPr>
            <p:cNvPr id="6" name="그림 5">
              <a:extLst>
                <a:ext uri="{FF2B5EF4-FFF2-40B4-BE49-F238E27FC236}">
                  <a16:creationId xmlns:a16="http://schemas.microsoft.com/office/drawing/2014/main" id="{1BCA06BB-7D06-4766-8A2C-7963FB98E9B1}"/>
                </a:ext>
              </a:extLst>
            </p:cNvPr>
            <p:cNvPicPr>
              <a:picLocks noChangeAspect="1"/>
            </p:cNvPicPr>
            <p:nvPr/>
          </p:nvPicPr>
          <p:blipFill rotWithShape="1">
            <a:blip r:embed="rId3"/>
            <a:srcRect t="9223"/>
            <a:stretch/>
          </p:blipFill>
          <p:spPr>
            <a:xfrm>
              <a:off x="2860377" y="1667679"/>
              <a:ext cx="3421163" cy="3133586"/>
            </a:xfrm>
            <a:prstGeom prst="rect">
              <a:avLst/>
            </a:prstGeom>
          </p:spPr>
        </p:pic>
        <p:sp>
          <p:nvSpPr>
            <p:cNvPr id="24" name="직사각형 23">
              <a:extLst>
                <a:ext uri="{FF2B5EF4-FFF2-40B4-BE49-F238E27FC236}">
                  <a16:creationId xmlns:a16="http://schemas.microsoft.com/office/drawing/2014/main" id="{087906C3-7F94-42C9-A80D-5EAA23EC1BBE}"/>
                </a:ext>
              </a:extLst>
            </p:cNvPr>
            <p:cNvSpPr/>
            <p:nvPr/>
          </p:nvSpPr>
          <p:spPr>
            <a:xfrm rot="18381127">
              <a:off x="2712190" y="2058429"/>
              <a:ext cx="1384578" cy="292079"/>
            </a:xfrm>
            <a:prstGeom prst="rect">
              <a:avLst/>
            </a:prstGeom>
            <a:solidFill>
              <a:schemeClr val="bg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5" name="직사각형 24">
              <a:extLst>
                <a:ext uri="{FF2B5EF4-FFF2-40B4-BE49-F238E27FC236}">
                  <a16:creationId xmlns:a16="http://schemas.microsoft.com/office/drawing/2014/main" id="{D19A108D-F600-4C81-B9C5-34A4AE39545E}"/>
                </a:ext>
              </a:extLst>
            </p:cNvPr>
            <p:cNvSpPr/>
            <p:nvPr/>
          </p:nvSpPr>
          <p:spPr>
            <a:xfrm rot="19521097">
              <a:off x="3375873" y="1701702"/>
              <a:ext cx="751826" cy="292079"/>
            </a:xfrm>
            <a:prstGeom prst="rect">
              <a:avLst/>
            </a:prstGeom>
            <a:solidFill>
              <a:schemeClr val="bg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6" name="직사각형 25">
              <a:extLst>
                <a:ext uri="{FF2B5EF4-FFF2-40B4-BE49-F238E27FC236}">
                  <a16:creationId xmlns:a16="http://schemas.microsoft.com/office/drawing/2014/main" id="{5D9206DF-49B5-48C9-92A6-270FEB866F29}"/>
                </a:ext>
              </a:extLst>
            </p:cNvPr>
            <p:cNvSpPr/>
            <p:nvPr/>
          </p:nvSpPr>
          <p:spPr>
            <a:xfrm rot="17191784">
              <a:off x="2795788" y="2568720"/>
              <a:ext cx="751826" cy="292079"/>
            </a:xfrm>
            <a:prstGeom prst="rect">
              <a:avLst/>
            </a:prstGeom>
            <a:solidFill>
              <a:schemeClr val="bg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grpSp>
      <p:sp>
        <p:nvSpPr>
          <p:cNvPr id="3" name="직사각형 2">
            <a:extLst>
              <a:ext uri="{FF2B5EF4-FFF2-40B4-BE49-F238E27FC236}">
                <a16:creationId xmlns:a16="http://schemas.microsoft.com/office/drawing/2014/main" id="{9FA3C38E-48A4-4631-88BD-669B3AB65F0A}"/>
              </a:ext>
            </a:extLst>
          </p:cNvPr>
          <p:cNvSpPr/>
          <p:nvPr/>
        </p:nvSpPr>
        <p:spPr>
          <a:xfrm>
            <a:off x="3070074" y="2962062"/>
            <a:ext cx="216024" cy="1567514"/>
          </a:xfrm>
          <a:prstGeom prst="rect">
            <a:avLst/>
          </a:prstGeom>
          <a:solidFill>
            <a:schemeClr val="accent1">
              <a:lumMod val="20000"/>
              <a:lumOff val="80000"/>
            </a:schemeClr>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2" name="타원 11">
            <a:extLst>
              <a:ext uri="{FF2B5EF4-FFF2-40B4-BE49-F238E27FC236}">
                <a16:creationId xmlns:a16="http://schemas.microsoft.com/office/drawing/2014/main" id="{4CD53131-67FC-47E6-A26B-572C36F0F966}"/>
              </a:ext>
            </a:extLst>
          </p:cNvPr>
          <p:cNvSpPr/>
          <p:nvPr/>
        </p:nvSpPr>
        <p:spPr>
          <a:xfrm>
            <a:off x="3025086" y="4477487"/>
            <a:ext cx="306000" cy="306000"/>
          </a:xfrm>
          <a:prstGeom prst="ellipse">
            <a:avLst/>
          </a:prstGeom>
          <a:solidFill>
            <a:schemeClr val="accent1">
              <a:lumMod val="20000"/>
              <a:lumOff val="80000"/>
            </a:schemeClr>
          </a:solidFill>
          <a:ln w="9525">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31" name="타원 30">
            <a:extLst>
              <a:ext uri="{FF2B5EF4-FFF2-40B4-BE49-F238E27FC236}">
                <a16:creationId xmlns:a16="http://schemas.microsoft.com/office/drawing/2014/main" id="{F772393B-AEF2-451E-9E46-E612F24057B8}"/>
              </a:ext>
            </a:extLst>
          </p:cNvPr>
          <p:cNvSpPr/>
          <p:nvPr/>
        </p:nvSpPr>
        <p:spPr>
          <a:xfrm>
            <a:off x="3074118" y="2770861"/>
            <a:ext cx="237322" cy="237322"/>
          </a:xfrm>
          <a:prstGeom prst="ellipse">
            <a:avLst/>
          </a:prstGeom>
          <a:solidFill>
            <a:schemeClr val="bg1"/>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8" name="타원 27">
            <a:extLst>
              <a:ext uri="{FF2B5EF4-FFF2-40B4-BE49-F238E27FC236}">
                <a16:creationId xmlns:a16="http://schemas.microsoft.com/office/drawing/2014/main" id="{7FFAFE0A-5919-4442-9A3C-8FCDA7B75B8C}"/>
              </a:ext>
            </a:extLst>
          </p:cNvPr>
          <p:cNvSpPr/>
          <p:nvPr/>
        </p:nvSpPr>
        <p:spPr>
          <a:xfrm>
            <a:off x="3062931" y="2866198"/>
            <a:ext cx="234000" cy="234000"/>
          </a:xfrm>
          <a:prstGeom prst="ellipse">
            <a:avLst/>
          </a:prstGeom>
          <a:solidFill>
            <a:schemeClr val="accent1">
              <a:lumMod val="60000"/>
              <a:lumOff val="40000"/>
            </a:schemeClr>
          </a:solidFill>
          <a:ln w="9525">
            <a:no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29" name="직사각형 28">
            <a:extLst>
              <a:ext uri="{FF2B5EF4-FFF2-40B4-BE49-F238E27FC236}">
                <a16:creationId xmlns:a16="http://schemas.microsoft.com/office/drawing/2014/main" id="{CD7A46AD-2049-485D-BF61-5FBF4BC2A514}"/>
              </a:ext>
            </a:extLst>
          </p:cNvPr>
          <p:cNvSpPr/>
          <p:nvPr/>
        </p:nvSpPr>
        <p:spPr>
          <a:xfrm rot="1174474">
            <a:off x="3393620" y="2786457"/>
            <a:ext cx="216024" cy="1944247"/>
          </a:xfrm>
          <a:prstGeom prst="rect">
            <a:avLst/>
          </a:prstGeom>
          <a:noFill/>
          <a:ln w="9525">
            <a:solidFill>
              <a:schemeClr val="tx1"/>
            </a:solidFill>
            <a:prstDash val="lgDash"/>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4" name="TextBox 13">
            <a:extLst>
              <a:ext uri="{FF2B5EF4-FFF2-40B4-BE49-F238E27FC236}">
                <a16:creationId xmlns:a16="http://schemas.microsoft.com/office/drawing/2014/main" id="{1C8CD8FC-2C70-49A2-9880-5A5D08F81857}"/>
              </a:ext>
            </a:extLst>
          </p:cNvPr>
          <p:cNvSpPr txBox="1"/>
          <p:nvPr/>
        </p:nvSpPr>
        <p:spPr>
          <a:xfrm>
            <a:off x="3036912" y="2839773"/>
            <a:ext cx="284052" cy="277000"/>
          </a:xfrm>
          <a:prstGeom prst="rect">
            <a:avLst/>
          </a:prstGeom>
          <a:noFill/>
        </p:spPr>
        <p:txBody>
          <a:bodyPr wrap="square" rtlCol="0">
            <a:spAutoFit/>
          </a:bodyPr>
          <a:lstStyle/>
          <a:p>
            <a:pPr algn="ctr"/>
            <a:r>
              <a:rPr lang="en-US" altLang="ko-KR" sz="1200" dirty="0">
                <a:latin typeface="맑은 고딕" panose="020B0503020000020004" pitchFamily="50" charset="-127"/>
                <a:ea typeface="맑은 고딕" panose="020B0503020000020004" pitchFamily="50" charset="-127"/>
              </a:rPr>
              <a:t>9</a:t>
            </a:r>
            <a:endParaRPr lang="ko-KR" altLang="en-US" sz="1200" dirty="0">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187709231"/>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 Simple Disk Drive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7</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Track skew</a:t>
            </a:r>
          </a:p>
          <a:p>
            <a:pPr lvl="1"/>
            <a:r>
              <a:rPr lang="en-US" altLang="ko-KR" dirty="0"/>
              <a:t>Make sure that sequential reads can be properly serviced even when crossing track boundaries</a:t>
            </a:r>
          </a:p>
          <a:p>
            <a:pPr lvl="1"/>
            <a:r>
              <a:rPr lang="en-US" altLang="ko-KR" dirty="0"/>
              <a:t>Without such skew, the head would be moved to the next track but the desired next block would have already rotated under the head</a:t>
            </a:r>
          </a:p>
        </p:txBody>
      </p:sp>
      <p:pic>
        <p:nvPicPr>
          <p:cNvPr id="3" name="그림 2">
            <a:extLst>
              <a:ext uri="{FF2B5EF4-FFF2-40B4-BE49-F238E27FC236}">
                <a16:creationId xmlns:a16="http://schemas.microsoft.com/office/drawing/2014/main" id="{3ED9A99A-F01F-4CAF-AB41-5133A7701B1B}"/>
              </a:ext>
            </a:extLst>
          </p:cNvPr>
          <p:cNvPicPr>
            <a:picLocks noChangeAspect="1"/>
          </p:cNvPicPr>
          <p:nvPr/>
        </p:nvPicPr>
        <p:blipFill>
          <a:blip r:embed="rId3"/>
          <a:stretch>
            <a:fillRect/>
          </a:stretch>
        </p:blipFill>
        <p:spPr>
          <a:xfrm>
            <a:off x="3061968" y="3140968"/>
            <a:ext cx="3091502" cy="3284984"/>
          </a:xfrm>
          <a:prstGeom prst="rect">
            <a:avLst/>
          </a:prstGeom>
        </p:spPr>
      </p:pic>
    </p:spTree>
    <p:extLst>
      <p:ext uri="{BB962C8B-B14F-4D97-AF65-F5344CB8AC3E}">
        <p14:creationId xmlns:p14="http://schemas.microsoft.com/office/powerpoint/2010/main" val="435855204"/>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 Simple Disk Drive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8</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Multi-zoned</a:t>
            </a:r>
          </a:p>
          <a:p>
            <a:pPr lvl="1"/>
            <a:r>
              <a:rPr lang="en-US" altLang="ko-KR" dirty="0"/>
              <a:t>Outer tracks tend to have more sectors than inner tracks, because of result of geometry</a:t>
            </a:r>
          </a:p>
        </p:txBody>
      </p:sp>
      <p:sp>
        <p:nvSpPr>
          <p:cNvPr id="6" name="타원 5">
            <a:extLst>
              <a:ext uri="{FF2B5EF4-FFF2-40B4-BE49-F238E27FC236}">
                <a16:creationId xmlns:a16="http://schemas.microsoft.com/office/drawing/2014/main" id="{69B96C5E-0388-40DF-B952-470ABC028197}"/>
              </a:ext>
            </a:extLst>
          </p:cNvPr>
          <p:cNvSpPr/>
          <p:nvPr/>
        </p:nvSpPr>
        <p:spPr>
          <a:xfrm>
            <a:off x="2702899" y="2492896"/>
            <a:ext cx="3738202" cy="3738202"/>
          </a:xfrm>
          <a:prstGeom prst="ellipse">
            <a:avLst/>
          </a:prstGeom>
          <a:noFill/>
          <a:ln w="1905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8" name="타원 7">
            <a:extLst>
              <a:ext uri="{FF2B5EF4-FFF2-40B4-BE49-F238E27FC236}">
                <a16:creationId xmlns:a16="http://schemas.microsoft.com/office/drawing/2014/main" id="{75394296-4107-47E7-A6F4-F1397EEC4BAC}"/>
              </a:ext>
            </a:extLst>
          </p:cNvPr>
          <p:cNvSpPr/>
          <p:nvPr/>
        </p:nvSpPr>
        <p:spPr>
          <a:xfrm>
            <a:off x="3206955" y="2995604"/>
            <a:ext cx="2730090" cy="2730090"/>
          </a:xfrm>
          <a:prstGeom prst="ellipse">
            <a:avLst/>
          </a:prstGeom>
          <a:noFill/>
          <a:ln w="1905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9" name="타원 8">
            <a:extLst>
              <a:ext uri="{FF2B5EF4-FFF2-40B4-BE49-F238E27FC236}">
                <a16:creationId xmlns:a16="http://schemas.microsoft.com/office/drawing/2014/main" id="{9B4D53E2-168A-4167-B735-718E65D710A9}"/>
              </a:ext>
            </a:extLst>
          </p:cNvPr>
          <p:cNvSpPr/>
          <p:nvPr/>
        </p:nvSpPr>
        <p:spPr>
          <a:xfrm>
            <a:off x="3709603" y="3501008"/>
            <a:ext cx="1721978" cy="1721978"/>
          </a:xfrm>
          <a:prstGeom prst="ellipse">
            <a:avLst/>
          </a:prstGeom>
          <a:noFill/>
          <a:ln w="1905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10" name="타원 9">
            <a:extLst>
              <a:ext uri="{FF2B5EF4-FFF2-40B4-BE49-F238E27FC236}">
                <a16:creationId xmlns:a16="http://schemas.microsoft.com/office/drawing/2014/main" id="{EA8E082B-D36D-4C7E-9FCE-8CFBBB8A3D5C}"/>
              </a:ext>
            </a:extLst>
          </p:cNvPr>
          <p:cNvSpPr/>
          <p:nvPr/>
        </p:nvSpPr>
        <p:spPr>
          <a:xfrm>
            <a:off x="4482000" y="4271997"/>
            <a:ext cx="180000" cy="180000"/>
          </a:xfrm>
          <a:prstGeom prst="ellipse">
            <a:avLst/>
          </a:prstGeom>
          <a:solidFill>
            <a:schemeClr val="tx1"/>
          </a:solidFill>
          <a:ln w="1905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7" name="TextBox 6">
            <a:extLst>
              <a:ext uri="{FF2B5EF4-FFF2-40B4-BE49-F238E27FC236}">
                <a16:creationId xmlns:a16="http://schemas.microsoft.com/office/drawing/2014/main" id="{DCD2A865-6E52-41CC-B899-B6173D436F27}"/>
              </a:ext>
            </a:extLst>
          </p:cNvPr>
          <p:cNvSpPr txBox="1"/>
          <p:nvPr/>
        </p:nvSpPr>
        <p:spPr>
          <a:xfrm>
            <a:off x="4413142" y="2545353"/>
            <a:ext cx="317716"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0</a:t>
            </a:r>
            <a:endParaRPr lang="ko-KR" altLang="en-US" dirty="0">
              <a:latin typeface="맑은 고딕" panose="020B0503020000020004" pitchFamily="50" charset="-127"/>
              <a:ea typeface="맑은 고딕" panose="020B0503020000020004" pitchFamily="50" charset="-127"/>
            </a:endParaRPr>
          </a:p>
        </p:txBody>
      </p:sp>
      <p:sp>
        <p:nvSpPr>
          <p:cNvPr id="12" name="TextBox 11">
            <a:extLst>
              <a:ext uri="{FF2B5EF4-FFF2-40B4-BE49-F238E27FC236}">
                <a16:creationId xmlns:a16="http://schemas.microsoft.com/office/drawing/2014/main" id="{562C052E-83D9-4982-8C2C-1841638AFF63}"/>
              </a:ext>
            </a:extLst>
          </p:cNvPr>
          <p:cNvSpPr txBox="1"/>
          <p:nvPr/>
        </p:nvSpPr>
        <p:spPr>
          <a:xfrm>
            <a:off x="5289686" y="2812286"/>
            <a:ext cx="317716"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a:t>
            </a:r>
            <a:endParaRPr lang="ko-KR" altLang="en-US" dirty="0">
              <a:latin typeface="맑은 고딕" panose="020B0503020000020004" pitchFamily="50" charset="-127"/>
              <a:ea typeface="맑은 고딕" panose="020B0503020000020004" pitchFamily="50" charset="-127"/>
            </a:endParaRPr>
          </a:p>
        </p:txBody>
      </p:sp>
      <p:sp>
        <p:nvSpPr>
          <p:cNvPr id="13" name="TextBox 12">
            <a:extLst>
              <a:ext uri="{FF2B5EF4-FFF2-40B4-BE49-F238E27FC236}">
                <a16:creationId xmlns:a16="http://schemas.microsoft.com/office/drawing/2014/main" id="{367052A1-4615-4C5A-8912-8505334F2141}"/>
              </a:ext>
            </a:extLst>
          </p:cNvPr>
          <p:cNvSpPr txBox="1"/>
          <p:nvPr/>
        </p:nvSpPr>
        <p:spPr>
          <a:xfrm>
            <a:off x="6033421" y="4177331"/>
            <a:ext cx="31130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3</a:t>
            </a:r>
            <a:endParaRPr lang="ko-KR" altLang="en-US" dirty="0">
              <a:latin typeface="맑은 고딕" panose="020B0503020000020004" pitchFamily="50" charset="-127"/>
              <a:ea typeface="맑은 고딕" panose="020B0503020000020004" pitchFamily="50" charset="-127"/>
            </a:endParaRPr>
          </a:p>
        </p:txBody>
      </p:sp>
      <p:sp>
        <p:nvSpPr>
          <p:cNvPr id="14" name="TextBox 13">
            <a:extLst>
              <a:ext uri="{FF2B5EF4-FFF2-40B4-BE49-F238E27FC236}">
                <a16:creationId xmlns:a16="http://schemas.microsoft.com/office/drawing/2014/main" id="{F6C431F7-3F45-4D8E-BBF3-78FBF6C1794F}"/>
              </a:ext>
            </a:extLst>
          </p:cNvPr>
          <p:cNvSpPr txBox="1"/>
          <p:nvPr/>
        </p:nvSpPr>
        <p:spPr>
          <a:xfrm>
            <a:off x="4397298" y="5809309"/>
            <a:ext cx="31130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6</a:t>
            </a:r>
            <a:endParaRPr lang="ko-KR" altLang="en-US" dirty="0">
              <a:latin typeface="맑은 고딕" panose="020B0503020000020004" pitchFamily="50" charset="-127"/>
              <a:ea typeface="맑은 고딕" panose="020B0503020000020004" pitchFamily="50" charset="-127"/>
            </a:endParaRPr>
          </a:p>
        </p:txBody>
      </p:sp>
      <p:sp>
        <p:nvSpPr>
          <p:cNvPr id="16" name="TextBox 15">
            <a:extLst>
              <a:ext uri="{FF2B5EF4-FFF2-40B4-BE49-F238E27FC236}">
                <a16:creationId xmlns:a16="http://schemas.microsoft.com/office/drawing/2014/main" id="{350863E2-B1A5-43F0-B5A3-42DE7EAEDF86}"/>
              </a:ext>
            </a:extLst>
          </p:cNvPr>
          <p:cNvSpPr txBox="1"/>
          <p:nvPr/>
        </p:nvSpPr>
        <p:spPr>
          <a:xfrm>
            <a:off x="2799275" y="4183331"/>
            <a:ext cx="31130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9</a:t>
            </a:r>
            <a:endParaRPr lang="ko-KR" altLang="en-US" dirty="0">
              <a:latin typeface="맑은 고딕" panose="020B0503020000020004" pitchFamily="50" charset="-127"/>
              <a:ea typeface="맑은 고딕" panose="020B0503020000020004" pitchFamily="50" charset="-127"/>
            </a:endParaRPr>
          </a:p>
        </p:txBody>
      </p:sp>
      <p:sp>
        <p:nvSpPr>
          <p:cNvPr id="18" name="TextBox 17">
            <a:extLst>
              <a:ext uri="{FF2B5EF4-FFF2-40B4-BE49-F238E27FC236}">
                <a16:creationId xmlns:a16="http://schemas.microsoft.com/office/drawing/2014/main" id="{1F702B67-F102-4489-9438-FB8EF17DC11B}"/>
              </a:ext>
            </a:extLst>
          </p:cNvPr>
          <p:cNvSpPr txBox="1"/>
          <p:nvPr/>
        </p:nvSpPr>
        <p:spPr>
          <a:xfrm>
            <a:off x="4353030" y="3081916"/>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12</a:t>
            </a:r>
            <a:endParaRPr lang="ko-KR" altLang="en-US" dirty="0">
              <a:latin typeface="맑은 고딕" panose="020B0503020000020004" pitchFamily="50" charset="-127"/>
              <a:ea typeface="맑은 고딕" panose="020B0503020000020004" pitchFamily="50" charset="-127"/>
            </a:endParaRPr>
          </a:p>
        </p:txBody>
      </p:sp>
      <p:sp>
        <p:nvSpPr>
          <p:cNvPr id="20" name="TextBox 19">
            <a:extLst>
              <a:ext uri="{FF2B5EF4-FFF2-40B4-BE49-F238E27FC236}">
                <a16:creationId xmlns:a16="http://schemas.microsoft.com/office/drawing/2014/main" id="{0E355E7C-16AA-4160-927F-9BDACF50DDFE}"/>
              </a:ext>
            </a:extLst>
          </p:cNvPr>
          <p:cNvSpPr txBox="1"/>
          <p:nvPr/>
        </p:nvSpPr>
        <p:spPr>
          <a:xfrm>
            <a:off x="5444787" y="4177331"/>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14</a:t>
            </a:r>
            <a:endParaRPr lang="ko-KR" altLang="en-US" dirty="0">
              <a:latin typeface="맑은 고딕" panose="020B0503020000020004" pitchFamily="50" charset="-127"/>
              <a:ea typeface="맑은 고딕" panose="020B0503020000020004" pitchFamily="50" charset="-127"/>
            </a:endParaRPr>
          </a:p>
        </p:txBody>
      </p:sp>
      <p:sp>
        <p:nvSpPr>
          <p:cNvPr id="21" name="TextBox 20">
            <a:extLst>
              <a:ext uri="{FF2B5EF4-FFF2-40B4-BE49-F238E27FC236}">
                <a16:creationId xmlns:a16="http://schemas.microsoft.com/office/drawing/2014/main" id="{435E70FD-B73D-4590-8C64-55F2250FFCC6}"/>
              </a:ext>
            </a:extLst>
          </p:cNvPr>
          <p:cNvSpPr txBox="1"/>
          <p:nvPr/>
        </p:nvSpPr>
        <p:spPr>
          <a:xfrm>
            <a:off x="4333980" y="5272746"/>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16</a:t>
            </a:r>
            <a:endParaRPr lang="ko-KR" altLang="en-US" dirty="0">
              <a:latin typeface="맑은 고딕" panose="020B0503020000020004" pitchFamily="50" charset="-127"/>
              <a:ea typeface="맑은 고딕" panose="020B0503020000020004" pitchFamily="50" charset="-127"/>
            </a:endParaRPr>
          </a:p>
        </p:txBody>
      </p:sp>
      <p:sp>
        <p:nvSpPr>
          <p:cNvPr id="22" name="TextBox 21">
            <a:extLst>
              <a:ext uri="{FF2B5EF4-FFF2-40B4-BE49-F238E27FC236}">
                <a16:creationId xmlns:a16="http://schemas.microsoft.com/office/drawing/2014/main" id="{B322EED9-23E5-438B-B9D9-702B32969317}"/>
              </a:ext>
            </a:extLst>
          </p:cNvPr>
          <p:cNvSpPr txBox="1"/>
          <p:nvPr/>
        </p:nvSpPr>
        <p:spPr>
          <a:xfrm>
            <a:off x="3259920" y="4183331"/>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18</a:t>
            </a:r>
            <a:endParaRPr lang="ko-KR" altLang="en-US" dirty="0">
              <a:latin typeface="맑은 고딕" panose="020B0503020000020004" pitchFamily="50" charset="-127"/>
              <a:ea typeface="맑은 고딕" panose="020B0503020000020004" pitchFamily="50" charset="-127"/>
            </a:endParaRPr>
          </a:p>
        </p:txBody>
      </p:sp>
      <p:sp>
        <p:nvSpPr>
          <p:cNvPr id="23" name="TextBox 22">
            <a:extLst>
              <a:ext uri="{FF2B5EF4-FFF2-40B4-BE49-F238E27FC236}">
                <a16:creationId xmlns:a16="http://schemas.microsoft.com/office/drawing/2014/main" id="{71F8009F-7C65-4579-890D-FB6C730337A6}"/>
              </a:ext>
            </a:extLst>
          </p:cNvPr>
          <p:cNvSpPr txBox="1"/>
          <p:nvPr/>
        </p:nvSpPr>
        <p:spPr>
          <a:xfrm>
            <a:off x="5839566" y="3398747"/>
            <a:ext cx="31130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2</a:t>
            </a:r>
            <a:endParaRPr lang="ko-KR" altLang="en-US" dirty="0">
              <a:latin typeface="맑은 고딕" panose="020B0503020000020004" pitchFamily="50" charset="-127"/>
              <a:ea typeface="맑은 고딕" panose="020B0503020000020004" pitchFamily="50" charset="-127"/>
            </a:endParaRPr>
          </a:p>
        </p:txBody>
      </p:sp>
      <p:sp>
        <p:nvSpPr>
          <p:cNvPr id="24" name="TextBox 23">
            <a:extLst>
              <a:ext uri="{FF2B5EF4-FFF2-40B4-BE49-F238E27FC236}">
                <a16:creationId xmlns:a16="http://schemas.microsoft.com/office/drawing/2014/main" id="{4B32C220-2EC7-4C57-8D02-7D795DD7EE7B}"/>
              </a:ext>
            </a:extLst>
          </p:cNvPr>
          <p:cNvSpPr txBox="1"/>
          <p:nvPr/>
        </p:nvSpPr>
        <p:spPr>
          <a:xfrm>
            <a:off x="5836150" y="4951912"/>
            <a:ext cx="31130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4</a:t>
            </a:r>
            <a:endParaRPr lang="ko-KR" altLang="en-US" dirty="0">
              <a:latin typeface="맑은 고딕" panose="020B0503020000020004" pitchFamily="50" charset="-127"/>
              <a:ea typeface="맑은 고딕" panose="020B0503020000020004" pitchFamily="50" charset="-127"/>
            </a:endParaRPr>
          </a:p>
        </p:txBody>
      </p:sp>
      <p:sp>
        <p:nvSpPr>
          <p:cNvPr id="26" name="TextBox 25">
            <a:extLst>
              <a:ext uri="{FF2B5EF4-FFF2-40B4-BE49-F238E27FC236}">
                <a16:creationId xmlns:a16="http://schemas.microsoft.com/office/drawing/2014/main" id="{D50721F7-F5C3-42C2-860A-FE13C047E154}"/>
              </a:ext>
            </a:extLst>
          </p:cNvPr>
          <p:cNvSpPr txBox="1"/>
          <p:nvPr/>
        </p:nvSpPr>
        <p:spPr>
          <a:xfrm>
            <a:off x="5238120" y="5542376"/>
            <a:ext cx="31130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5</a:t>
            </a:r>
            <a:endParaRPr lang="ko-KR" altLang="en-US" dirty="0">
              <a:latin typeface="맑은 고딕" panose="020B0503020000020004" pitchFamily="50" charset="-127"/>
              <a:ea typeface="맑은 고딕" panose="020B0503020000020004" pitchFamily="50" charset="-127"/>
            </a:endParaRPr>
          </a:p>
        </p:txBody>
      </p:sp>
      <p:sp>
        <p:nvSpPr>
          <p:cNvPr id="27" name="TextBox 26">
            <a:extLst>
              <a:ext uri="{FF2B5EF4-FFF2-40B4-BE49-F238E27FC236}">
                <a16:creationId xmlns:a16="http://schemas.microsoft.com/office/drawing/2014/main" id="{FB0C0811-6A54-4A73-B94E-7B4371682ED9}"/>
              </a:ext>
            </a:extLst>
          </p:cNvPr>
          <p:cNvSpPr txBox="1"/>
          <p:nvPr/>
        </p:nvSpPr>
        <p:spPr>
          <a:xfrm>
            <a:off x="3556476" y="5542376"/>
            <a:ext cx="31130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7</a:t>
            </a:r>
            <a:endParaRPr lang="ko-KR" altLang="en-US" dirty="0">
              <a:latin typeface="맑은 고딕" panose="020B0503020000020004" pitchFamily="50" charset="-127"/>
              <a:ea typeface="맑은 고딕" panose="020B0503020000020004" pitchFamily="50" charset="-127"/>
            </a:endParaRPr>
          </a:p>
        </p:txBody>
      </p:sp>
      <p:sp>
        <p:nvSpPr>
          <p:cNvPr id="28" name="TextBox 27">
            <a:extLst>
              <a:ext uri="{FF2B5EF4-FFF2-40B4-BE49-F238E27FC236}">
                <a16:creationId xmlns:a16="http://schemas.microsoft.com/office/drawing/2014/main" id="{91C88F48-3785-4884-85BA-120460467448}"/>
              </a:ext>
            </a:extLst>
          </p:cNvPr>
          <p:cNvSpPr txBox="1"/>
          <p:nvPr/>
        </p:nvSpPr>
        <p:spPr>
          <a:xfrm>
            <a:off x="2991905" y="4951912"/>
            <a:ext cx="31130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8</a:t>
            </a:r>
            <a:endParaRPr lang="ko-KR" altLang="en-US" dirty="0">
              <a:latin typeface="맑은 고딕" panose="020B0503020000020004" pitchFamily="50" charset="-127"/>
              <a:ea typeface="맑은 고딕" panose="020B0503020000020004" pitchFamily="50" charset="-127"/>
            </a:endParaRPr>
          </a:p>
        </p:txBody>
      </p:sp>
      <p:sp>
        <p:nvSpPr>
          <p:cNvPr id="29" name="TextBox 28">
            <a:extLst>
              <a:ext uri="{FF2B5EF4-FFF2-40B4-BE49-F238E27FC236}">
                <a16:creationId xmlns:a16="http://schemas.microsoft.com/office/drawing/2014/main" id="{95B4D1AF-CC27-4922-B100-8F81C84C48BE}"/>
              </a:ext>
            </a:extLst>
          </p:cNvPr>
          <p:cNvSpPr txBox="1"/>
          <p:nvPr/>
        </p:nvSpPr>
        <p:spPr>
          <a:xfrm>
            <a:off x="2927146" y="3398747"/>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10</a:t>
            </a:r>
            <a:endParaRPr lang="ko-KR" altLang="en-US" dirty="0">
              <a:latin typeface="맑은 고딕" panose="020B0503020000020004" pitchFamily="50" charset="-127"/>
              <a:ea typeface="맑은 고딕" panose="020B0503020000020004" pitchFamily="50" charset="-127"/>
            </a:endParaRPr>
          </a:p>
        </p:txBody>
      </p:sp>
      <p:sp>
        <p:nvSpPr>
          <p:cNvPr id="30" name="TextBox 29">
            <a:extLst>
              <a:ext uri="{FF2B5EF4-FFF2-40B4-BE49-F238E27FC236}">
                <a16:creationId xmlns:a16="http://schemas.microsoft.com/office/drawing/2014/main" id="{ACB2E3F8-4BCC-4740-AB08-242E35E06CE6}"/>
              </a:ext>
            </a:extLst>
          </p:cNvPr>
          <p:cNvSpPr txBox="1"/>
          <p:nvPr/>
        </p:nvSpPr>
        <p:spPr>
          <a:xfrm>
            <a:off x="3471146" y="2812286"/>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11</a:t>
            </a:r>
            <a:endParaRPr lang="ko-KR" altLang="en-US" dirty="0">
              <a:latin typeface="맑은 고딕" panose="020B0503020000020004" pitchFamily="50" charset="-127"/>
              <a:ea typeface="맑은 고딕" panose="020B0503020000020004" pitchFamily="50" charset="-127"/>
            </a:endParaRPr>
          </a:p>
        </p:txBody>
      </p:sp>
      <p:sp>
        <p:nvSpPr>
          <p:cNvPr id="31" name="TextBox 30">
            <a:extLst>
              <a:ext uri="{FF2B5EF4-FFF2-40B4-BE49-F238E27FC236}">
                <a16:creationId xmlns:a16="http://schemas.microsoft.com/office/drawing/2014/main" id="{58ECD1C5-71EE-4894-A966-B5FB0BE95269}"/>
              </a:ext>
            </a:extLst>
          </p:cNvPr>
          <p:cNvSpPr txBox="1"/>
          <p:nvPr/>
        </p:nvSpPr>
        <p:spPr>
          <a:xfrm>
            <a:off x="5145037" y="3429000"/>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13</a:t>
            </a:r>
            <a:endParaRPr lang="ko-KR" altLang="en-US" dirty="0">
              <a:latin typeface="맑은 고딕" panose="020B0503020000020004" pitchFamily="50" charset="-127"/>
              <a:ea typeface="맑은 고딕" panose="020B0503020000020004" pitchFamily="50" charset="-127"/>
            </a:endParaRPr>
          </a:p>
        </p:txBody>
      </p:sp>
      <p:sp>
        <p:nvSpPr>
          <p:cNvPr id="32" name="TextBox 31">
            <a:extLst>
              <a:ext uri="{FF2B5EF4-FFF2-40B4-BE49-F238E27FC236}">
                <a16:creationId xmlns:a16="http://schemas.microsoft.com/office/drawing/2014/main" id="{8B5E700F-CCDC-4C14-BDB9-BDD293DDC6A1}"/>
              </a:ext>
            </a:extLst>
          </p:cNvPr>
          <p:cNvSpPr txBox="1"/>
          <p:nvPr/>
        </p:nvSpPr>
        <p:spPr>
          <a:xfrm>
            <a:off x="5085065" y="4945987"/>
            <a:ext cx="437940"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15</a:t>
            </a:r>
            <a:endParaRPr lang="ko-KR" altLang="en-US" dirty="0">
              <a:latin typeface="맑은 고딕" panose="020B0503020000020004" pitchFamily="50" charset="-127"/>
              <a:ea typeface="맑은 고딕" panose="020B0503020000020004" pitchFamily="50" charset="-127"/>
            </a:endParaRPr>
          </a:p>
        </p:txBody>
      </p:sp>
      <p:sp>
        <p:nvSpPr>
          <p:cNvPr id="33" name="TextBox 32">
            <a:extLst>
              <a:ext uri="{FF2B5EF4-FFF2-40B4-BE49-F238E27FC236}">
                <a16:creationId xmlns:a16="http://schemas.microsoft.com/office/drawing/2014/main" id="{A633548D-32F5-4302-99CE-CED83E10BD4E}"/>
              </a:ext>
            </a:extLst>
          </p:cNvPr>
          <p:cNvSpPr txBox="1"/>
          <p:nvPr/>
        </p:nvSpPr>
        <p:spPr>
          <a:xfrm>
            <a:off x="3526300" y="4945987"/>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17</a:t>
            </a:r>
            <a:endParaRPr lang="ko-KR" altLang="en-US" dirty="0">
              <a:latin typeface="맑은 고딕" panose="020B0503020000020004" pitchFamily="50" charset="-127"/>
              <a:ea typeface="맑은 고딕" panose="020B0503020000020004" pitchFamily="50" charset="-127"/>
            </a:endParaRPr>
          </a:p>
        </p:txBody>
      </p:sp>
      <p:sp>
        <p:nvSpPr>
          <p:cNvPr id="34" name="TextBox 33">
            <a:extLst>
              <a:ext uri="{FF2B5EF4-FFF2-40B4-BE49-F238E27FC236}">
                <a16:creationId xmlns:a16="http://schemas.microsoft.com/office/drawing/2014/main" id="{3C6E76BE-38B9-43D0-8778-DA7C1D31CE19}"/>
              </a:ext>
            </a:extLst>
          </p:cNvPr>
          <p:cNvSpPr txBox="1"/>
          <p:nvPr/>
        </p:nvSpPr>
        <p:spPr>
          <a:xfrm>
            <a:off x="3526300" y="3412204"/>
            <a:ext cx="437941"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19</a:t>
            </a:r>
            <a:endParaRPr lang="ko-KR" altLang="en-US" dirty="0">
              <a:latin typeface="맑은 고딕" panose="020B0503020000020004" pitchFamily="50" charset="-127"/>
              <a:ea typeface="맑은 고딕" panose="020B0503020000020004" pitchFamily="50" charset="-127"/>
            </a:endParaRPr>
          </a:p>
        </p:txBody>
      </p:sp>
      <p:sp>
        <p:nvSpPr>
          <p:cNvPr id="11" name="TextBox 10">
            <a:extLst>
              <a:ext uri="{FF2B5EF4-FFF2-40B4-BE49-F238E27FC236}">
                <a16:creationId xmlns:a16="http://schemas.microsoft.com/office/drawing/2014/main" id="{C52A1533-697B-472B-8566-3D1D132AAAE3}"/>
              </a:ext>
            </a:extLst>
          </p:cNvPr>
          <p:cNvSpPr txBox="1"/>
          <p:nvPr/>
        </p:nvSpPr>
        <p:spPr>
          <a:xfrm>
            <a:off x="4078309" y="3866661"/>
            <a:ext cx="984565"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Spindle</a:t>
            </a:r>
            <a:endParaRPr lang="ko-KR" altLang="en-US" dirty="0">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041204233"/>
      </p:ext>
    </p:extLst>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 Simple Disk Drive (Cont.)</a:t>
            </a:r>
            <a:endParaRPr lang="ko-KR" altLang="en-US" dirty="0"/>
          </a:p>
        </p:txBody>
      </p:sp>
      <p:sp>
        <p:nvSpPr>
          <p:cNvPr id="4" name="슬라이드 번호 개체 틀 3"/>
          <p:cNvSpPr>
            <a:spLocks noGrp="1"/>
          </p:cNvSpPr>
          <p:nvPr>
            <p:ph type="sldNum" sz="quarter" idx="11"/>
          </p:nvPr>
        </p:nvSpPr>
        <p:spPr/>
        <p:txBody>
          <a:bodyPr/>
          <a:lstStyle/>
          <a:p>
            <a:pPr>
              <a:defRPr/>
            </a:pPr>
            <a:fld id="{515CC4ED-1449-4712-AE45-EBC263B4DD26}" type="slidenum">
              <a:rPr lang="en-US" altLang="ko-KR" smtClean="0">
                <a:solidFill>
                  <a:srgbClr val="1F497D">
                    <a:lumMod val="50000"/>
                  </a:srgbClr>
                </a:solidFill>
              </a:rPr>
              <a:pPr>
                <a:defRPr/>
              </a:pPr>
              <a:t>9</a:t>
            </a:fld>
            <a:r>
              <a:rPr lang="en-US" altLang="ko-KR">
                <a:solidFill>
                  <a:srgbClr val="1F497D">
                    <a:lumMod val="50000"/>
                  </a:srgbClr>
                </a:solidFill>
              </a:rPr>
              <a:t> </a:t>
            </a:r>
          </a:p>
        </p:txBody>
      </p:sp>
      <p:sp>
        <p:nvSpPr>
          <p:cNvPr id="5" name="바닥글 개체 틀 4"/>
          <p:cNvSpPr>
            <a:spLocks noGrp="1"/>
          </p:cNvSpPr>
          <p:nvPr>
            <p:ph type="ftr" sz="quarter" idx="3"/>
          </p:nvPr>
        </p:nvSpPr>
        <p:spPr/>
        <p:txBody>
          <a:bodyPr/>
          <a:lstStyle/>
          <a:p>
            <a:pPr>
              <a:defRPr/>
            </a:pPr>
            <a:r>
              <a:rPr lang="en-US" altLang="ko-KR" dirty="0" err="1">
                <a:solidFill>
                  <a:prstClr val="black"/>
                </a:solidFill>
              </a:rPr>
              <a:t>Youjip</a:t>
            </a:r>
            <a:r>
              <a:rPr lang="en-US" altLang="ko-KR" dirty="0">
                <a:solidFill>
                  <a:prstClr val="black"/>
                </a:solidFill>
              </a:rPr>
              <a:t> Won</a:t>
            </a:r>
            <a:endParaRPr lang="ko-KR" altLang="en-US" dirty="0">
              <a:solidFill>
                <a:prstClr val="black"/>
              </a:solidFill>
            </a:endParaRPr>
          </a:p>
        </p:txBody>
      </p:sp>
      <p:sp>
        <p:nvSpPr>
          <p:cNvPr id="15" name="내용 개체 틀 2">
            <a:extLst>
              <a:ext uri="{FF2B5EF4-FFF2-40B4-BE49-F238E27FC236}">
                <a16:creationId xmlns:a16="http://schemas.microsoft.com/office/drawing/2014/main" id="{3251565C-6292-407F-B41D-FD2762276C4C}"/>
              </a:ext>
            </a:extLst>
          </p:cNvPr>
          <p:cNvSpPr>
            <a:spLocks noGrp="1"/>
          </p:cNvSpPr>
          <p:nvPr>
            <p:ph idx="1"/>
          </p:nvPr>
        </p:nvSpPr>
        <p:spPr>
          <a:xfrm>
            <a:off x="214313" y="880070"/>
            <a:ext cx="8786812" cy="585787"/>
          </a:xfrm>
        </p:spPr>
        <p:txBody>
          <a:bodyPr/>
          <a:lstStyle/>
          <a:p>
            <a:r>
              <a:rPr lang="en-US" altLang="ko-KR" dirty="0"/>
              <a:t>Cache (Track buffer)</a:t>
            </a:r>
          </a:p>
        </p:txBody>
      </p:sp>
      <p:pic>
        <p:nvPicPr>
          <p:cNvPr id="3" name="그림 2">
            <a:extLst>
              <a:ext uri="{FF2B5EF4-FFF2-40B4-BE49-F238E27FC236}">
                <a16:creationId xmlns:a16="http://schemas.microsoft.com/office/drawing/2014/main" id="{92DB448A-923C-475F-A25F-6F6449DEB077}"/>
              </a:ext>
            </a:extLst>
          </p:cNvPr>
          <p:cNvPicPr>
            <a:picLocks noChangeAspect="1"/>
          </p:cNvPicPr>
          <p:nvPr/>
        </p:nvPicPr>
        <p:blipFill>
          <a:blip r:embed="rId3"/>
          <a:stretch>
            <a:fillRect/>
          </a:stretch>
        </p:blipFill>
        <p:spPr>
          <a:xfrm>
            <a:off x="682109" y="2653179"/>
            <a:ext cx="2955246" cy="3029496"/>
          </a:xfrm>
          <a:prstGeom prst="rect">
            <a:avLst/>
          </a:prstGeom>
        </p:spPr>
      </p:pic>
      <p:sp>
        <p:nvSpPr>
          <p:cNvPr id="6" name="직사각형 5">
            <a:extLst>
              <a:ext uri="{FF2B5EF4-FFF2-40B4-BE49-F238E27FC236}">
                <a16:creationId xmlns:a16="http://schemas.microsoft.com/office/drawing/2014/main" id="{2CBE925C-6F87-42ED-9BDD-2C43BF2F4632}"/>
              </a:ext>
            </a:extLst>
          </p:cNvPr>
          <p:cNvSpPr/>
          <p:nvPr/>
        </p:nvSpPr>
        <p:spPr>
          <a:xfrm>
            <a:off x="467544" y="1775101"/>
            <a:ext cx="3384376" cy="3998702"/>
          </a:xfrm>
          <a:prstGeom prst="rect">
            <a:avLst/>
          </a:prstGeom>
          <a:noFill/>
          <a:ln w="19050">
            <a:solidFill>
              <a:schemeClr val="tx1"/>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8" name="직사각형 7">
            <a:extLst>
              <a:ext uri="{FF2B5EF4-FFF2-40B4-BE49-F238E27FC236}">
                <a16:creationId xmlns:a16="http://schemas.microsoft.com/office/drawing/2014/main" id="{5E0997C9-5E67-4042-A75F-ECB61D925DD2}"/>
              </a:ext>
            </a:extLst>
          </p:cNvPr>
          <p:cNvSpPr/>
          <p:nvPr/>
        </p:nvSpPr>
        <p:spPr>
          <a:xfrm>
            <a:off x="611559" y="1913710"/>
            <a:ext cx="3096344" cy="580486"/>
          </a:xfrm>
          <a:prstGeom prst="rect">
            <a:avLst/>
          </a:prstGeom>
          <a:solidFill>
            <a:schemeClr val="bg1">
              <a:lumMod val="85000"/>
            </a:schemeClr>
          </a:solidFill>
          <a:ln w="28575">
            <a:solidFill>
              <a:srgbClr val="FF0000"/>
            </a:solidFill>
          </a:ln>
          <a:effectLst/>
        </p:spPr>
        <p:style>
          <a:lnRef idx="3">
            <a:schemeClr val="lt1"/>
          </a:lnRef>
          <a:fillRef idx="1">
            <a:schemeClr val="accent1"/>
          </a:fillRef>
          <a:effectRef idx="1">
            <a:schemeClr val="accent1"/>
          </a:effectRef>
          <a:fontRef idx="minor">
            <a:schemeClr val="lt1"/>
          </a:fontRef>
        </p:style>
        <p:txBody>
          <a:bodyPr lIns="252000" rtlCol="0" anchor="ctr"/>
          <a:lstStyle/>
          <a:p>
            <a:pPr algn="ctr"/>
            <a:endParaRPr lang="ko-KR" altLang="en-US" sz="1600" dirty="0">
              <a:solidFill>
                <a:srgbClr val="00B050"/>
              </a:solidFill>
              <a:latin typeface="Courier New" pitchFamily="49" charset="0"/>
              <a:ea typeface="맑은 고딕" pitchFamily="50" charset="-127"/>
              <a:cs typeface="Courier New" pitchFamily="49" charset="0"/>
            </a:endParaRPr>
          </a:p>
        </p:txBody>
      </p:sp>
      <p:sp>
        <p:nvSpPr>
          <p:cNvPr id="7" name="TextBox 6">
            <a:extLst>
              <a:ext uri="{FF2B5EF4-FFF2-40B4-BE49-F238E27FC236}">
                <a16:creationId xmlns:a16="http://schemas.microsoft.com/office/drawing/2014/main" id="{8EB5362E-5C23-4C29-922C-51BE511358BA}"/>
              </a:ext>
            </a:extLst>
          </p:cNvPr>
          <p:cNvSpPr txBox="1"/>
          <p:nvPr/>
        </p:nvSpPr>
        <p:spPr>
          <a:xfrm>
            <a:off x="755576" y="2052054"/>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30</a:t>
            </a:r>
            <a:endParaRPr lang="ko-KR" altLang="en-US" sz="1400" dirty="0">
              <a:latin typeface="맑은 고딕" panose="020B0503020000020004" pitchFamily="50" charset="-127"/>
              <a:ea typeface="맑은 고딕" panose="020B0503020000020004" pitchFamily="50" charset="-127"/>
            </a:endParaRPr>
          </a:p>
        </p:txBody>
      </p:sp>
      <p:sp>
        <p:nvSpPr>
          <p:cNvPr id="10" name="TextBox 9">
            <a:extLst>
              <a:ext uri="{FF2B5EF4-FFF2-40B4-BE49-F238E27FC236}">
                <a16:creationId xmlns:a16="http://schemas.microsoft.com/office/drawing/2014/main" id="{A8CCBAB0-44C2-4DFA-8C13-187EF2D3C86D}"/>
              </a:ext>
            </a:extLst>
          </p:cNvPr>
          <p:cNvSpPr txBox="1"/>
          <p:nvPr/>
        </p:nvSpPr>
        <p:spPr>
          <a:xfrm>
            <a:off x="1223672" y="2052054"/>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22</a:t>
            </a:r>
            <a:endParaRPr lang="ko-KR" altLang="en-US" sz="1400" dirty="0">
              <a:latin typeface="맑은 고딕" panose="020B0503020000020004" pitchFamily="50" charset="-127"/>
              <a:ea typeface="맑은 고딕" panose="020B0503020000020004" pitchFamily="50" charset="-127"/>
            </a:endParaRPr>
          </a:p>
        </p:txBody>
      </p:sp>
      <p:sp>
        <p:nvSpPr>
          <p:cNvPr id="11" name="TextBox 10">
            <a:extLst>
              <a:ext uri="{FF2B5EF4-FFF2-40B4-BE49-F238E27FC236}">
                <a16:creationId xmlns:a16="http://schemas.microsoft.com/office/drawing/2014/main" id="{F1B835C8-CFD7-4837-8731-7207D1BC7912}"/>
              </a:ext>
            </a:extLst>
          </p:cNvPr>
          <p:cNvSpPr txBox="1"/>
          <p:nvPr/>
        </p:nvSpPr>
        <p:spPr>
          <a:xfrm>
            <a:off x="1691768" y="2052054"/>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10</a:t>
            </a:r>
            <a:endParaRPr lang="ko-KR" altLang="en-US" sz="1400" dirty="0">
              <a:latin typeface="맑은 고딕" panose="020B0503020000020004" pitchFamily="50" charset="-127"/>
              <a:ea typeface="맑은 고딕" panose="020B0503020000020004" pitchFamily="50" charset="-127"/>
            </a:endParaRPr>
          </a:p>
        </p:txBody>
      </p:sp>
      <p:sp>
        <p:nvSpPr>
          <p:cNvPr id="12" name="TextBox 11">
            <a:extLst>
              <a:ext uri="{FF2B5EF4-FFF2-40B4-BE49-F238E27FC236}">
                <a16:creationId xmlns:a16="http://schemas.microsoft.com/office/drawing/2014/main" id="{193FCF47-84D7-4188-9C5A-90DD223F59D1}"/>
              </a:ext>
            </a:extLst>
          </p:cNvPr>
          <p:cNvSpPr txBox="1"/>
          <p:nvPr/>
        </p:nvSpPr>
        <p:spPr>
          <a:xfrm>
            <a:off x="2159731" y="2052054"/>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4</a:t>
            </a:r>
            <a:endParaRPr lang="ko-KR" altLang="en-US" sz="1400" dirty="0">
              <a:latin typeface="맑은 고딕" panose="020B0503020000020004" pitchFamily="50" charset="-127"/>
              <a:ea typeface="맑은 고딕" panose="020B0503020000020004" pitchFamily="50" charset="-127"/>
            </a:endParaRPr>
          </a:p>
        </p:txBody>
      </p:sp>
      <p:sp>
        <p:nvSpPr>
          <p:cNvPr id="13" name="TextBox 12">
            <a:extLst>
              <a:ext uri="{FF2B5EF4-FFF2-40B4-BE49-F238E27FC236}">
                <a16:creationId xmlns:a16="http://schemas.microsoft.com/office/drawing/2014/main" id="{3E5D680E-FC68-4DE8-8A40-090D7F20F9FB}"/>
              </a:ext>
            </a:extLst>
          </p:cNvPr>
          <p:cNvSpPr txBox="1"/>
          <p:nvPr/>
        </p:nvSpPr>
        <p:spPr>
          <a:xfrm>
            <a:off x="2627694" y="2052054"/>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27</a:t>
            </a:r>
            <a:endParaRPr lang="ko-KR" altLang="en-US" sz="1400" dirty="0">
              <a:latin typeface="맑은 고딕" panose="020B0503020000020004" pitchFamily="50" charset="-127"/>
              <a:ea typeface="맑은 고딕" panose="020B0503020000020004" pitchFamily="50" charset="-127"/>
            </a:endParaRPr>
          </a:p>
        </p:txBody>
      </p:sp>
      <p:sp>
        <p:nvSpPr>
          <p:cNvPr id="16" name="TextBox 15">
            <a:extLst>
              <a:ext uri="{FF2B5EF4-FFF2-40B4-BE49-F238E27FC236}">
                <a16:creationId xmlns:a16="http://schemas.microsoft.com/office/drawing/2014/main" id="{EA22F9EC-35B6-4A96-A6CB-B4EB8D43CF00}"/>
              </a:ext>
            </a:extLst>
          </p:cNvPr>
          <p:cNvSpPr txBox="1"/>
          <p:nvPr/>
        </p:nvSpPr>
        <p:spPr>
          <a:xfrm>
            <a:off x="3093224" y="2052054"/>
            <a:ext cx="396000" cy="307777"/>
          </a:xfrm>
          <a:prstGeom prst="rect">
            <a:avLst/>
          </a:prstGeom>
          <a:solidFill>
            <a:schemeClr val="bg1"/>
          </a:solidFill>
          <a:ln>
            <a:solidFill>
              <a:schemeClr val="tx1"/>
            </a:solidFill>
          </a:ln>
          <a:effectLst/>
        </p:spPr>
        <p:txBody>
          <a:bodyPr wrap="square" rtlCol="0">
            <a:spAutoFit/>
          </a:bodyPr>
          <a:lstStyle/>
          <a:p>
            <a:pPr algn="ctr"/>
            <a:r>
              <a:rPr lang="en-US" altLang="ko-KR" sz="1400" dirty="0">
                <a:latin typeface="맑은 고딕" panose="020B0503020000020004" pitchFamily="50" charset="-127"/>
                <a:ea typeface="맑은 고딕" panose="020B0503020000020004" pitchFamily="50" charset="-127"/>
              </a:rPr>
              <a:t>…</a:t>
            </a:r>
            <a:endParaRPr lang="ko-KR" altLang="en-US" sz="1400" dirty="0">
              <a:latin typeface="맑은 고딕" panose="020B0503020000020004" pitchFamily="50" charset="-127"/>
              <a:ea typeface="맑은 고딕" panose="020B0503020000020004" pitchFamily="50" charset="-127"/>
            </a:endParaRPr>
          </a:p>
        </p:txBody>
      </p:sp>
      <p:sp>
        <p:nvSpPr>
          <p:cNvPr id="18" name="TextBox 17">
            <a:extLst>
              <a:ext uri="{FF2B5EF4-FFF2-40B4-BE49-F238E27FC236}">
                <a16:creationId xmlns:a16="http://schemas.microsoft.com/office/drawing/2014/main" id="{6AB5F35E-72BD-4B5C-B205-97EBE639882C}"/>
              </a:ext>
            </a:extLst>
          </p:cNvPr>
          <p:cNvSpPr txBox="1"/>
          <p:nvPr/>
        </p:nvSpPr>
        <p:spPr>
          <a:xfrm>
            <a:off x="3995935" y="2289304"/>
            <a:ext cx="2880019" cy="615553"/>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Small amount of memory</a:t>
            </a:r>
          </a:p>
          <a:p>
            <a:pPr algn="ctr"/>
            <a:r>
              <a:rPr lang="en-US" altLang="ko-KR" sz="1600" dirty="0">
                <a:latin typeface="맑은 고딕" panose="020B0503020000020004" pitchFamily="50" charset="-127"/>
                <a:ea typeface="맑은 고딕" panose="020B0503020000020004" pitchFamily="50" charset="-127"/>
              </a:rPr>
              <a:t>(usually around 8 or 16MB)</a:t>
            </a:r>
          </a:p>
        </p:txBody>
      </p:sp>
      <p:sp>
        <p:nvSpPr>
          <p:cNvPr id="19" name="TextBox 18">
            <a:extLst>
              <a:ext uri="{FF2B5EF4-FFF2-40B4-BE49-F238E27FC236}">
                <a16:creationId xmlns:a16="http://schemas.microsoft.com/office/drawing/2014/main" id="{5B8E2F4F-B84B-4C2E-A1F1-1A04829143DC}"/>
              </a:ext>
            </a:extLst>
          </p:cNvPr>
          <p:cNvSpPr txBox="1"/>
          <p:nvPr/>
        </p:nvSpPr>
        <p:spPr>
          <a:xfrm>
            <a:off x="3995935" y="3393544"/>
            <a:ext cx="4661084"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Hold data read from or written to the disk</a:t>
            </a:r>
            <a:endParaRPr lang="ko-KR" altLang="en-US" dirty="0">
              <a:latin typeface="맑은 고딕" panose="020B0503020000020004" pitchFamily="50" charset="-127"/>
              <a:ea typeface="맑은 고딕" panose="020B0503020000020004" pitchFamily="50" charset="-127"/>
            </a:endParaRPr>
          </a:p>
        </p:txBody>
      </p:sp>
      <p:sp>
        <p:nvSpPr>
          <p:cNvPr id="20" name="TextBox 19">
            <a:extLst>
              <a:ext uri="{FF2B5EF4-FFF2-40B4-BE49-F238E27FC236}">
                <a16:creationId xmlns:a16="http://schemas.microsoft.com/office/drawing/2014/main" id="{1F968B99-583C-41BC-8C17-AD066876BE89}"/>
              </a:ext>
            </a:extLst>
          </p:cNvPr>
          <p:cNvSpPr txBox="1"/>
          <p:nvPr/>
        </p:nvSpPr>
        <p:spPr>
          <a:xfrm>
            <a:off x="3995935" y="4251563"/>
            <a:ext cx="5159747" cy="369332"/>
          </a:xfrm>
          <a:prstGeom prst="rect">
            <a:avLst/>
          </a:prstGeom>
          <a:noFill/>
        </p:spPr>
        <p:txBody>
          <a:bodyPr wrap="none" rtlCol="0">
            <a:spAutoFit/>
          </a:bodyPr>
          <a:lstStyle/>
          <a:p>
            <a:pPr algn="ctr"/>
            <a:r>
              <a:rPr lang="en-US" altLang="ko-KR" dirty="0">
                <a:latin typeface="맑은 고딕" panose="020B0503020000020004" pitchFamily="50" charset="-127"/>
                <a:ea typeface="맑은 고딕" panose="020B0503020000020004" pitchFamily="50" charset="-127"/>
              </a:rPr>
              <a:t>Allow the drive to quickly respond to requests</a:t>
            </a:r>
            <a:endParaRPr lang="ko-KR" altLang="en-US" dirty="0">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1748313470"/>
      </p:ext>
    </p:extLst>
  </p:cSld>
  <p:clrMapOvr>
    <a:masterClrMapping/>
  </p:clrMapOvr>
  <p:transition>
    <p:zoom/>
  </p:transition>
</p:sld>
</file>

<file path=ppt/theme/theme1.xml><?xml version="1.0" encoding="utf-8"?>
<a:theme xmlns:a="http://schemas.openxmlformats.org/drawingml/2006/main" name="양식_공청회_발표자료-총괄-양식">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기본 디자인">
      <a:majorFont>
        <a:latin typeface="HY견고딕"/>
        <a:ea typeface="HY견고딕"/>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1"/>
          </a:solidFill>
        </a:ln>
      </a:spPr>
      <a:bodyPr lIns="252000" rtlCol="0" anchor="ctr"/>
      <a:lstStyle>
        <a:defPPr>
          <a:defRPr sz="1600" dirty="0" smtClean="0">
            <a:solidFill>
              <a:srgbClr val="00B050"/>
            </a:solidFill>
            <a:latin typeface="Courier New" pitchFamily="49" charset="0"/>
            <a:ea typeface="맑은 고딕" pitchFamily="50" charset="-127"/>
            <a:cs typeface="Courier New" pitchFamily="49" charset="0"/>
          </a:defRPr>
        </a:defPPr>
      </a:lstStyle>
      <a:style>
        <a:lnRef idx="3">
          <a:schemeClr val="lt1"/>
        </a:lnRef>
        <a:fillRef idx="1">
          <a:schemeClr val="accent1"/>
        </a:fillRef>
        <a:effectRef idx="1">
          <a:schemeClr val="accent1"/>
        </a:effectRef>
        <a:fontRef idx="minor">
          <a:schemeClr val="lt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110041</TotalTime>
  <Words>1079</Words>
  <Application>Microsoft Office PowerPoint</Application>
  <PresentationFormat>화면 슬라이드 쇼(4:3)</PresentationFormat>
  <Paragraphs>314</Paragraphs>
  <Slides>25</Slides>
  <Notes>24</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25</vt:i4>
      </vt:variant>
    </vt:vector>
  </HeadingPairs>
  <TitlesOfParts>
    <vt:vector size="36" baseType="lpstr">
      <vt:lpstr>Adobe Arabic</vt:lpstr>
      <vt:lpstr>Adobe 고딕 Std B</vt:lpstr>
      <vt:lpstr>HY견고딕</vt:lpstr>
      <vt:lpstr>굴림</vt:lpstr>
      <vt:lpstr>맑은 고딕</vt:lpstr>
      <vt:lpstr>Arial</vt:lpstr>
      <vt:lpstr>Cambria Math</vt:lpstr>
      <vt:lpstr>Courier New</vt:lpstr>
      <vt:lpstr>Helvetica</vt:lpstr>
      <vt:lpstr>Wingdings</vt:lpstr>
      <vt:lpstr>양식_공청회_발표자료-총괄-양식</vt:lpstr>
      <vt:lpstr>Operating Systems </vt:lpstr>
      <vt:lpstr>PowerPoint 프레젠테이션</vt:lpstr>
      <vt:lpstr>Base Geometry</vt:lpstr>
      <vt:lpstr>Base Geometry (Cont.)</vt:lpstr>
      <vt:lpstr>A Simple Disk Drive</vt:lpstr>
      <vt:lpstr>A Simple Disk Drive (Cont.)</vt:lpstr>
      <vt:lpstr>A Simple Disk Drive (Cont.)</vt:lpstr>
      <vt:lpstr>A Simple Disk Drive (Cont.)</vt:lpstr>
      <vt:lpstr>A Simple Disk Drive (Cont.)</vt:lpstr>
      <vt:lpstr>A Simple Disk Drive (Cont.)</vt:lpstr>
      <vt:lpstr>I/O Time: Doing The Math</vt:lpstr>
      <vt:lpstr>I/O Time: Doing The Math (Cont.)</vt:lpstr>
      <vt:lpstr>I/O Time: Doing The Math (Cont.)</vt:lpstr>
      <vt:lpstr>I/O Time: Doing The Math (Cont.)</vt:lpstr>
      <vt:lpstr>Disk Scheduling: FCFS</vt:lpstr>
      <vt:lpstr>SSTF</vt:lpstr>
      <vt:lpstr>SSTF (Cont.)</vt:lpstr>
      <vt:lpstr>SCAN</vt:lpstr>
      <vt:lpstr>SCAN (Cont.)</vt:lpstr>
      <vt:lpstr>C-SCAN</vt:lpstr>
      <vt:lpstr>C-SCAN (Cont.)</vt:lpstr>
      <vt:lpstr>C-LOOK</vt:lpstr>
      <vt:lpstr>C-LOOK (Cont.)</vt:lpstr>
      <vt:lpstr>Selecting a Disk-Scheduling Algorithm</vt:lpstr>
      <vt:lpstr>Disk Scheduling (Cont.)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Pintos Project</dc:title>
  <dc:subject/>
  <dc:creator>유진수 (jedisty@hanyang.ac.kr)</dc:creator>
  <cp:keywords/>
  <dc:description/>
  <cp:lastModifiedBy>유승원</cp:lastModifiedBy>
  <cp:revision>4150</cp:revision>
  <cp:lastPrinted>2019-09-09T02:10:38Z</cp:lastPrinted>
  <dcterms:created xsi:type="dcterms:W3CDTF">2011-05-01T06:09:10Z</dcterms:created>
  <dcterms:modified xsi:type="dcterms:W3CDTF">2022-06-07T23:18:13Z</dcterms:modified>
  <cp:category/>
</cp:coreProperties>
</file>