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23"/>
  </p:notesMasterIdLst>
  <p:sldIdLst>
    <p:sldId id="987" r:id="rId2"/>
    <p:sldId id="991" r:id="rId3"/>
    <p:sldId id="1861" r:id="rId4"/>
    <p:sldId id="1862" r:id="rId5"/>
    <p:sldId id="993" r:id="rId6"/>
    <p:sldId id="994" r:id="rId7"/>
    <p:sldId id="995" r:id="rId8"/>
    <p:sldId id="996" r:id="rId9"/>
    <p:sldId id="1872" r:id="rId10"/>
    <p:sldId id="1873" r:id="rId11"/>
    <p:sldId id="1874" r:id="rId12"/>
    <p:sldId id="1864" r:id="rId13"/>
    <p:sldId id="1865" r:id="rId14"/>
    <p:sldId id="999" r:id="rId15"/>
    <p:sldId id="1875" r:id="rId16"/>
    <p:sldId id="1866" r:id="rId17"/>
    <p:sldId id="1868" r:id="rId18"/>
    <p:sldId id="1003" r:id="rId19"/>
    <p:sldId id="1870" r:id="rId20"/>
    <p:sldId id="1871" r:id="rId21"/>
    <p:sldId id="1004" r:id="rId22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4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im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8"/>
    <a:srgbClr val="7C8CAD"/>
    <a:srgbClr val="3333FF"/>
    <a:srgbClr val="6699FF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8" autoAdjust="0"/>
    <p:restoredTop sz="91841" autoAdjust="0"/>
  </p:normalViewPr>
  <p:slideViewPr>
    <p:cSldViewPr>
      <p:cViewPr varScale="1">
        <p:scale>
          <a:sx n="111" d="100"/>
          <a:sy n="111" d="100"/>
        </p:scale>
        <p:origin x="7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120"/>
      </p:cViewPr>
      <p:guideLst>
        <p:guide orient="horz" pos="2864"/>
        <p:guide pos="2160"/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 민수" userId="7874bf948bd4f0d0" providerId="LiveId" clId="{C465EC00-2374-4CAF-BBBA-0710896525E6}"/>
    <pc:docChg chg="custSel addSld delSld modSld">
      <pc:chgData name="장 민수" userId="7874bf948bd4f0d0" providerId="LiveId" clId="{C465EC00-2374-4CAF-BBBA-0710896525E6}" dt="2022-03-02T05:37:47.668" v="174" actId="1076"/>
      <pc:docMkLst>
        <pc:docMk/>
      </pc:docMkLst>
      <pc:sldChg chg="modSp">
        <pc:chgData name="장 민수" userId="7874bf948bd4f0d0" providerId="LiveId" clId="{C465EC00-2374-4CAF-BBBA-0710896525E6}" dt="2022-03-02T03:17:24.284" v="3" actId="20577"/>
        <pc:sldMkLst>
          <pc:docMk/>
          <pc:sldMk cId="4025770227" sldId="991"/>
        </pc:sldMkLst>
        <pc:spChg chg="mod">
          <ac:chgData name="장 민수" userId="7874bf948bd4f0d0" providerId="LiveId" clId="{C465EC00-2374-4CAF-BBBA-0710896525E6}" dt="2022-03-02T03:17:24.284" v="3" actId="20577"/>
          <ac:spMkLst>
            <pc:docMk/>
            <pc:sldMk cId="4025770227" sldId="991"/>
            <ac:spMk id="3" creationId="{00000000-0000-0000-0000-000000000000}"/>
          </ac:spMkLst>
        </pc:spChg>
      </pc:sldChg>
      <pc:sldChg chg="del">
        <pc:chgData name="장 민수" userId="7874bf948bd4f0d0" providerId="LiveId" clId="{C465EC00-2374-4CAF-BBBA-0710896525E6}" dt="2022-03-02T05:37:45.035" v="173" actId="2696"/>
        <pc:sldMkLst>
          <pc:docMk/>
          <pc:sldMk cId="4090407129" sldId="1002"/>
        </pc:sldMkLst>
      </pc:sldChg>
      <pc:sldChg chg="modSp add">
        <pc:chgData name="장 민수" userId="7874bf948bd4f0d0" providerId="LiveId" clId="{C465EC00-2374-4CAF-BBBA-0710896525E6}" dt="2022-03-02T05:37:47.668" v="174" actId="1076"/>
        <pc:sldMkLst>
          <pc:docMk/>
          <pc:sldMk cId="2508154630" sldId="1875"/>
        </pc:sldMkLst>
        <pc:spChg chg="mod">
          <ac:chgData name="장 민수" userId="7874bf948bd4f0d0" providerId="LiveId" clId="{C465EC00-2374-4CAF-BBBA-0710896525E6}" dt="2022-03-02T05:13:51.518" v="172" actId="20577"/>
          <ac:spMkLst>
            <pc:docMk/>
            <pc:sldMk cId="2508154630" sldId="1875"/>
            <ac:spMk id="3" creationId="{00000000-0000-0000-0000-000000000000}"/>
          </ac:spMkLst>
        </pc:spChg>
        <pc:picChg chg="mod">
          <ac:chgData name="장 민수" userId="7874bf948bd4f0d0" providerId="LiveId" clId="{C465EC00-2374-4CAF-BBBA-0710896525E6}" dt="2022-03-02T05:37:47.668" v="174" actId="1076"/>
          <ac:picMkLst>
            <pc:docMk/>
            <pc:sldMk cId="2508154630" sldId="1875"/>
            <ac:picMk id="7" creationId="{295B174B-AB08-B64A-BCAC-02783FE504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50F0499-AE52-4672-879B-3107B2FC2A9F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9CED1A8-8C93-4BD0-9402-1D92621696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부제목 2"/>
          <p:cNvSpPr>
            <a:spLocks noGrp="1"/>
          </p:cNvSpPr>
          <p:nvPr>
            <p:ph type="subTitle" idx="1"/>
          </p:nvPr>
        </p:nvSpPr>
        <p:spPr>
          <a:xfrm>
            <a:off x="251520" y="78531"/>
            <a:ext cx="8640960" cy="576065"/>
          </a:xfrm>
        </p:spPr>
        <p:txBody>
          <a:bodyPr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2400" b="1" kern="1200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9" name="제목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542033"/>
          </a:xfrm>
          <a:effectLst/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4400" b="0" kern="1200" dirty="0">
                <a:solidFill>
                  <a:srgbClr val="004C98"/>
                </a:solidFill>
                <a:latin typeface="+mj-lt"/>
                <a:ea typeface="맑은 고딕" panose="020B0503020000020004" pitchFamily="50" charset="-127"/>
                <a:cs typeface="Adobe Arabic" pitchFamily="18" charset="-78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66874" y="5445224"/>
            <a:ext cx="700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dirty="0">
                <a:solidFill>
                  <a:srgbClr val="004C98"/>
                </a:solidFill>
                <a:latin typeface="맑은 고딕" pitchFamily="50" charset="-127"/>
                <a:ea typeface="맑은 고딕" pitchFamily="50" charset="-127"/>
              </a:rPr>
              <a:t>Youjip</a:t>
            </a:r>
            <a:r>
              <a:rPr kumimoji="1" lang="en-US" altLang="ko-KR" sz="1800" b="1" baseline="0" dirty="0">
                <a:solidFill>
                  <a:srgbClr val="004C98"/>
                </a:solidFill>
                <a:latin typeface="맑은 고딕" pitchFamily="50" charset="-127"/>
                <a:ea typeface="맑은 고딕" pitchFamily="50" charset="-127"/>
              </a:rPr>
              <a:t> Won</a:t>
            </a:r>
            <a:endParaRPr kumimoji="1" lang="en-US" altLang="ko-KR" sz="1800" b="1" dirty="0">
              <a:solidFill>
                <a:srgbClr val="004C98"/>
              </a:solidFill>
              <a:latin typeface="맑은 고딕" pitchFamily="50" charset="-127"/>
              <a:ea typeface="맑은 고딕" pitchFamily="50" charset="-127"/>
              <a:cs typeface="Arial Bold" pitchFamily="34" charset="0"/>
            </a:endParaRPr>
          </a:p>
        </p:txBody>
      </p:sp>
      <p:grpSp>
        <p:nvGrpSpPr>
          <p:cNvPr id="36" name="그룹 35"/>
          <p:cNvGrpSpPr/>
          <p:nvPr userDrawn="1"/>
        </p:nvGrpSpPr>
        <p:grpSpPr>
          <a:xfrm>
            <a:off x="-3579" y="3573016"/>
            <a:ext cx="9147579" cy="64193"/>
            <a:chOff x="-3579" y="3356992"/>
            <a:chExt cx="9147579" cy="64193"/>
          </a:xfrm>
        </p:grpSpPr>
        <p:cxnSp>
          <p:nvCxnSpPr>
            <p:cNvPr id="31" name="직선 연결선 30"/>
            <p:cNvCxnSpPr/>
            <p:nvPr userDrawn="1"/>
          </p:nvCxnSpPr>
          <p:spPr>
            <a:xfrm>
              <a:off x="0" y="3356992"/>
              <a:ext cx="9144000" cy="0"/>
            </a:xfrm>
            <a:prstGeom prst="line">
              <a:avLst/>
            </a:prstGeom>
            <a:ln w="63500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 userDrawn="1"/>
          </p:nvCxnSpPr>
          <p:spPr>
            <a:xfrm>
              <a:off x="-3579" y="3421185"/>
              <a:ext cx="9144000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ì¹´ì´ì¤í¸ì ëí ì´ë¯¸ì§ ê²ìê²°ê³¼">
            <a:extLst>
              <a:ext uri="{FF2B5EF4-FFF2-40B4-BE49-F238E27FC236}">
                <a16:creationId xmlns:a16="http://schemas.microsoft.com/office/drawing/2014/main" id="{5268B135-3744-480B-9C05-C51294A573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61" y="4221088"/>
            <a:ext cx="2662278" cy="80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734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5501258"/>
          </a:xfrm>
        </p:spPr>
        <p:txBody>
          <a:bodyPr/>
          <a:lstStyle>
            <a:lvl1pPr>
              <a:lnSpc>
                <a:spcPct val="150000"/>
              </a:lnSpc>
              <a:buClr>
                <a:srgbClr val="002060"/>
              </a:buClr>
              <a:defRPr sz="20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buClr>
                <a:srgbClr val="002060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buClr>
                <a:srgbClr val="002060"/>
              </a:buClr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KAIST ì ê¸° ë° ì ìê³µíë¶">
            <a:extLst>
              <a:ext uri="{FF2B5EF4-FFF2-40B4-BE49-F238E27FC236}">
                <a16:creationId xmlns:a16="http://schemas.microsoft.com/office/drawing/2014/main" id="{E9FEE5B3-4DA1-497A-97C5-0D6E4A82A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87401"/>
            <a:ext cx="1136526" cy="16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3539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14313" y="4429125"/>
            <a:ext cx="878681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91994" y="2906713"/>
            <a:ext cx="8072494" cy="1500187"/>
          </a:xfrm>
        </p:spPr>
        <p:txBody>
          <a:bodyPr anchor="b"/>
          <a:lstStyle>
            <a:lvl1pPr marL="0" indent="0" algn="r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10" name="Picture 2" descr="KAIST ì ê¸° ë° ì ìê³µíë¶">
            <a:extLst>
              <a:ext uri="{FF2B5EF4-FFF2-40B4-BE49-F238E27FC236}">
                <a16:creationId xmlns:a16="http://schemas.microsoft.com/office/drawing/2014/main" id="{46207AC3-1F07-40FE-BBF9-17300266C1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87401"/>
            <a:ext cx="1136526" cy="16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0500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611"/>
            <a:ext cx="9144000" cy="7066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55563"/>
            <a:ext cx="8786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000125"/>
            <a:ext cx="87868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562725"/>
            <a:ext cx="1071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0C360-F875-469D-A977-82806D0D3C5E}" type="slidenum">
              <a:rPr kumimoji="1" lang="en-US" altLang="ko-KR">
                <a:solidFill>
                  <a:srgbClr val="1F497D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59550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706008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ransition>
    <p:zoom/>
  </p:transition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"/>
        <a:defRPr kumimoji="1" sz="2000">
          <a:solidFill>
            <a:srgbClr val="10253F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07E3C"/>
        </a:buClr>
        <a:buSzPct val="100000"/>
        <a:buFont typeface="Wingdings" pitchFamily="2" charset="2"/>
        <a:buChar char=""/>
        <a:defRPr kumimoji="1">
          <a:solidFill>
            <a:srgbClr val="10253F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"/>
        <a:defRPr kumimoji="1" sz="1600">
          <a:solidFill>
            <a:srgbClr val="10253F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B03C"/>
        </a:buClr>
        <a:buSzPct val="65000"/>
        <a:buFont typeface="Wingdings" pitchFamily="2" charset="2"/>
        <a:buChar char="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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ka.ms/wslsto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irtualbox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leases.ubuntu.com/18.04.6/?_ga=2.173865891.1436103949.1646090779-879543907.16460907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windows/wsl/instal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E160703E-F729-423D-A4CF-CDC071872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045" y="1772816"/>
            <a:ext cx="8007911" cy="15420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3200" dirty="0"/>
              <a:t>Operating Systems Lab</a:t>
            </a:r>
            <a:br>
              <a:rPr lang="en-US" altLang="ko-KR" sz="3200" dirty="0"/>
            </a:br>
            <a:r>
              <a:rPr lang="en-US" altLang="ko-KR" sz="3200" dirty="0"/>
              <a:t>Part 0: Installing </a:t>
            </a:r>
            <a:r>
              <a:rPr lang="en-US" altLang="ko-KR" sz="3200" dirty="0" err="1"/>
              <a:t>PintOS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38001580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WSL: Install Ubuntu 18.04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929688" cy="5501258"/>
          </a:xfrm>
        </p:spPr>
        <p:txBody>
          <a:bodyPr/>
          <a:lstStyle/>
          <a:p>
            <a:pPr lvl="0"/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</a:rPr>
              <a:t>Open Microsoft Store (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hlinkClick r:id="rId2"/>
              </a:rPr>
              <a:t>https://aka.ms/wslstore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</a:rPr>
              <a:t>)</a:t>
            </a:r>
          </a:p>
          <a:p>
            <a:pPr lvl="0"/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</a:rPr>
              <a:t>Search ‘Ubuntu’ and find Ubuntu 18.04 LTS</a:t>
            </a:r>
          </a:p>
          <a:p>
            <a:pPr lvl="0"/>
            <a:endParaRPr lang="en-US" altLang="ko-KR" sz="1800" dirty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endParaRPr lang="en-US" altLang="ko-KR" sz="1800" dirty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endParaRPr lang="en-US" altLang="ko-KR" sz="1800" dirty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endParaRPr lang="en-US" altLang="ko-KR" sz="1800" dirty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endParaRPr lang="en-US" altLang="ko-KR" sz="1800" dirty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endParaRPr lang="en-US" altLang="ko-KR" sz="1800" dirty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endParaRPr lang="en-US" altLang="ko-KR" sz="1800" dirty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</a:rPr>
              <a:t>Install it</a:t>
            </a:r>
          </a:p>
          <a:p>
            <a:pPr lvl="0"/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</a:rPr>
              <a:t>Find the installed program and run it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DAD9ADE-6718-4CE5-A11F-E31C4A628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08" y="1916832"/>
            <a:ext cx="4006263" cy="30243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856E0DC-B27C-4139-A0E3-E14A32A7F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4958480"/>
            <a:ext cx="2304256" cy="15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9029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WSL: Ubuntu Installation Complete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730352B-C22F-4143-8A1A-E5B06644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34" y="2060848"/>
            <a:ext cx="7336769" cy="3821701"/>
          </a:xfrm>
          <a:prstGeom prst="rect">
            <a:avLst/>
          </a:prstGeom>
        </p:spPr>
      </p:pic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93CA469-97E0-45B0-823F-559734A80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585787"/>
          </a:xfrm>
        </p:spPr>
        <p:txBody>
          <a:bodyPr/>
          <a:lstStyle/>
          <a:p>
            <a:r>
              <a:rPr lang="en-US" altLang="ko-KR" dirty="0"/>
              <a:t>Set up account and you will see shell screen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0675482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For Linux:</a:t>
            </a:r>
            <a:r>
              <a:rPr lang="ko-KR" altLang="en-US" dirty="0"/>
              <a:t> </a:t>
            </a:r>
            <a:r>
              <a:rPr lang="en-US" altLang="ko-KR" dirty="0"/>
              <a:t>Install QEMU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cs typeface="Courier New" panose="02070309020205020404" pitchFamily="49" charset="0"/>
              </a:rPr>
              <a:t>Install</a:t>
            </a:r>
            <a:r>
              <a:rPr lang="ko-KR" altLang="en-US" dirty="0">
                <a:cs typeface="Courier New" panose="02070309020205020404" pitchFamily="49" charset="0"/>
              </a:rPr>
              <a:t> </a:t>
            </a:r>
            <a:r>
              <a:rPr lang="en-US" altLang="ko-KR" dirty="0">
                <a:cs typeface="Courier New" panose="02070309020205020404" pitchFamily="49" charset="0"/>
              </a:rPr>
              <a:t>QEMU</a:t>
            </a:r>
            <a:r>
              <a:rPr lang="ko-KR" altLang="en-US" dirty="0">
                <a:cs typeface="Courier New" panose="02070309020205020404" pitchFamily="49" charset="0"/>
              </a:rPr>
              <a:t> </a:t>
            </a:r>
            <a:r>
              <a:rPr lang="en-US" altLang="ko-KR" dirty="0">
                <a:cs typeface="Courier New" panose="02070309020205020404" pitchFamily="49" charset="0"/>
              </a:rPr>
              <a:t>on</a:t>
            </a:r>
            <a:r>
              <a:rPr lang="ko-KR" altLang="en-US" dirty="0">
                <a:cs typeface="Courier New" panose="02070309020205020404" pitchFamily="49" charset="0"/>
              </a:rPr>
              <a:t> </a:t>
            </a:r>
            <a:r>
              <a:rPr lang="en-US" altLang="ko-KR" dirty="0">
                <a:cs typeface="Courier New" panose="02070309020205020404" pitchFamily="49" charset="0"/>
              </a:rPr>
              <a:t>system</a:t>
            </a:r>
            <a:br>
              <a:rPr lang="en-US" altLang="ko-KR" dirty="0">
                <a:cs typeface="Courier New" panose="02070309020205020404" pitchFamily="49" charset="0"/>
              </a:rPr>
            </a:br>
            <a:r>
              <a:rPr lang="en-US" altLang="ko-KR" dirty="0">
                <a:cs typeface="Courier New" panose="02070309020205020404" pitchFamily="49" charset="0"/>
              </a:rPr>
              <a:t>(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“qemu-system-i386” </a:t>
            </a:r>
            <a:r>
              <a:rPr lang="en-US" altLang="ko-KR" dirty="0">
                <a:cs typeface="Courier New" panose="02070309020205020404" pitchFamily="49" charset="0"/>
              </a:rPr>
              <a:t>command is available after below command)</a:t>
            </a:r>
            <a:endParaRPr lang="en-US" altLang="ko-KR" b="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$ 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 apt-get install 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endParaRPr lang="en-US" altLang="ko-K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ko-K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b="0" dirty="0">
                <a:cs typeface="Courier New" panose="02070309020205020404" pitchFamily="49" charset="0"/>
              </a:rPr>
              <a:t>Make link 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br>
              <a:rPr lang="en-US" altLang="ko-KR" b="0" dirty="0">
                <a:cs typeface="Courier New" panose="02070309020205020404" pitchFamily="49" charset="0"/>
              </a:rPr>
            </a:br>
            <a:r>
              <a:rPr lang="en-US" altLang="ko-KR" b="0" dirty="0">
                <a:cs typeface="Courier New" panose="02070309020205020404" pitchFamily="49" charset="0"/>
              </a:rPr>
              <a:t>(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” </a:t>
            </a:r>
            <a:r>
              <a:rPr lang="en-US" altLang="ko-KR" b="0" dirty="0">
                <a:cs typeface="Courier New" panose="02070309020205020404" pitchFamily="49" charset="0"/>
              </a:rPr>
              <a:t>command is available after </a:t>
            </a:r>
            <a:r>
              <a:rPr lang="en-US" altLang="ko-KR" dirty="0">
                <a:cs typeface="Courier New" panose="02070309020205020404" pitchFamily="49" charset="0"/>
              </a:rPr>
              <a:t>executing the</a:t>
            </a:r>
            <a:r>
              <a:rPr lang="en-US" altLang="ko-KR" b="0" dirty="0">
                <a:cs typeface="Courier New" panose="02070309020205020404" pitchFamily="49" charset="0"/>
              </a:rPr>
              <a:t> command below)</a:t>
            </a:r>
          </a:p>
          <a:p>
            <a:pPr marL="0" indent="0">
              <a:buNone/>
            </a:pP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$ 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 -s /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/bin/qemu-system-i386 /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endParaRPr lang="ko-KR" alt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5488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For MacOS:</a:t>
            </a:r>
            <a:r>
              <a:rPr lang="ko-KR" altLang="en-US" dirty="0"/>
              <a:t> </a:t>
            </a:r>
            <a:r>
              <a:rPr lang="en-US" altLang="ko-KR" dirty="0"/>
              <a:t>Install QEMU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Install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endParaRPr lang="en-US" altLang="ko-K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	$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brew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endParaRPr lang="en-US" altLang="ko-K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b="0" dirty="0">
                <a:cs typeface="Courier New" panose="02070309020205020404" pitchFamily="49" charset="0"/>
              </a:rPr>
              <a:t>Make link 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br>
              <a:rPr lang="en-US" altLang="ko-KR" b="0" dirty="0">
                <a:cs typeface="Courier New" panose="02070309020205020404" pitchFamily="49" charset="0"/>
              </a:rPr>
            </a:br>
            <a:r>
              <a:rPr lang="en-US" altLang="ko-KR" b="0" dirty="0">
                <a:cs typeface="Courier New" panose="02070309020205020404" pitchFamily="49" charset="0"/>
              </a:rPr>
              <a:t>(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” </a:t>
            </a:r>
            <a:r>
              <a:rPr lang="en-US" altLang="ko-KR" b="0" dirty="0">
                <a:cs typeface="Courier New" panose="02070309020205020404" pitchFamily="49" charset="0"/>
              </a:rPr>
              <a:t>command is available after below command)</a:t>
            </a:r>
          </a:p>
          <a:p>
            <a:pPr marL="0" indent="0">
              <a:buNone/>
            </a:pP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$ 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 -s /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/bin/qemu-system-i386 /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endParaRPr lang="ko-KR" alt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03500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Errors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dirty="0"/>
              <a:t>Error</a:t>
            </a:r>
            <a:r>
              <a:rPr lang="ko-KR" altLang="en-US" b="0" dirty="0"/>
              <a:t> </a:t>
            </a:r>
            <a:r>
              <a:rPr lang="en-US" altLang="ko-KR" b="0" dirty="0"/>
              <a:t>1: C compiler cannot create executables</a:t>
            </a:r>
          </a:p>
          <a:p>
            <a:pPr lvl="1"/>
            <a:r>
              <a:rPr lang="en-US" altLang="ko-KR" dirty="0"/>
              <a:t>Install </a:t>
            </a:r>
            <a:r>
              <a:rPr lang="en-US" altLang="ko-KR" dirty="0" err="1"/>
              <a:t>gcc</a:t>
            </a:r>
            <a:r>
              <a:rPr lang="en-US" altLang="ko-KR" dirty="0"/>
              <a:t>, g++ and library package</a:t>
            </a:r>
          </a:p>
          <a:p>
            <a:pPr marL="457200" lvl="1" indent="0">
              <a:buNone/>
            </a:pPr>
            <a:r>
              <a:rPr lang="en-US" altLang="ko-KR" dirty="0">
                <a:latin typeface="Courier New"/>
                <a:cs typeface="Courier New"/>
              </a:rPr>
              <a:t>$ </a:t>
            </a:r>
            <a:r>
              <a:rPr lang="en-US" altLang="ko-KR" dirty="0" err="1">
                <a:latin typeface="Courier New"/>
                <a:cs typeface="Courier New"/>
              </a:rPr>
              <a:t>sudo</a:t>
            </a:r>
            <a:r>
              <a:rPr lang="en-US" altLang="ko-KR" dirty="0">
                <a:latin typeface="Courier New"/>
                <a:cs typeface="Courier New"/>
              </a:rPr>
              <a:t> apt-get install libc6-dev g++ </a:t>
            </a:r>
            <a:r>
              <a:rPr lang="en-US" altLang="ko-KR" dirty="0" err="1">
                <a:latin typeface="Courier New"/>
                <a:cs typeface="Courier New"/>
              </a:rPr>
              <a:t>gcc</a:t>
            </a:r>
            <a:endParaRPr lang="en-US" altLang="ko-KR" dirty="0">
              <a:latin typeface="Courier New"/>
              <a:cs typeface="Courier New"/>
            </a:endParaRPr>
          </a:p>
          <a:p>
            <a:endParaRPr lang="en-US" altLang="ko-KR" b="0" dirty="0"/>
          </a:p>
          <a:p>
            <a:r>
              <a:rPr lang="en-US" altLang="ko-KR" dirty="0"/>
              <a:t>Error</a:t>
            </a:r>
            <a:r>
              <a:rPr lang="ko-KR" altLang="en-US" b="0" dirty="0"/>
              <a:t> </a:t>
            </a:r>
            <a:r>
              <a:rPr lang="en-US" altLang="ko-KR" b="0" dirty="0"/>
              <a:t>2:</a:t>
            </a:r>
            <a:r>
              <a:rPr lang="ko-KR" altLang="en-US" b="0" dirty="0"/>
              <a:t> </a:t>
            </a:r>
            <a:r>
              <a:rPr lang="en-US" altLang="ko-KR" b="0" dirty="0"/>
              <a:t>X windows libraries were not found</a:t>
            </a:r>
          </a:p>
          <a:p>
            <a:pPr lvl="1"/>
            <a:r>
              <a:rPr lang="en-US" altLang="ko-KR" dirty="0">
                <a:latin typeface="Courier New"/>
                <a:cs typeface="Courier New"/>
              </a:rPr>
              <a:t>Install X windows </a:t>
            </a:r>
            <a:r>
              <a:rPr lang="en-US" altLang="ko-KR" dirty="0"/>
              <a:t>library</a:t>
            </a:r>
          </a:p>
          <a:p>
            <a:pPr marL="457200" lvl="1" indent="0">
              <a:buNone/>
            </a:pPr>
            <a:r>
              <a:rPr lang="en-US" altLang="ko-KR" dirty="0">
                <a:latin typeface="Courier New"/>
                <a:cs typeface="Courier New"/>
              </a:rPr>
              <a:t>$</a:t>
            </a:r>
            <a:r>
              <a:rPr lang="ko-KR" altLang="en-US" dirty="0">
                <a:latin typeface="Courier New"/>
                <a:cs typeface="Courier New"/>
              </a:rPr>
              <a:t> </a:t>
            </a:r>
            <a:r>
              <a:rPr lang="en-US" altLang="ko-KR" dirty="0" err="1">
                <a:latin typeface="Courier New"/>
                <a:cs typeface="Courier New"/>
              </a:rPr>
              <a:t>sudo</a:t>
            </a:r>
            <a:r>
              <a:rPr lang="en-US" altLang="ko-KR" dirty="0">
                <a:latin typeface="Courier New"/>
                <a:cs typeface="Courier New"/>
              </a:rPr>
              <a:t> apt-get install </a:t>
            </a:r>
            <a:r>
              <a:rPr lang="en-US" altLang="ko-KR" dirty="0" err="1">
                <a:latin typeface="Courier New"/>
                <a:cs typeface="Courier New"/>
              </a:rPr>
              <a:t>xorg-dev</a:t>
            </a:r>
            <a:endParaRPr lang="ko-KR" altLang="en-US" dirty="0">
              <a:latin typeface="Courier New"/>
              <a:cs typeface="Courier New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/>
              <a:pPr>
                <a:defRPr/>
              </a:pPr>
              <a:t>14</a:t>
            </a:fld>
            <a:r>
              <a:rPr lang="en-US" altLang="ko-KR"/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Youjip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790091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Install </a:t>
            </a:r>
            <a:r>
              <a:rPr lang="en-US" altLang="ko-KR" dirty="0" err="1"/>
              <a:t>PintOS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2" y="880070"/>
            <a:ext cx="8822183" cy="5429250"/>
          </a:xfrm>
        </p:spPr>
        <p:txBody>
          <a:bodyPr vert="horz" wrap="square">
            <a:noAutofit/>
          </a:bodyPr>
          <a:lstStyle/>
          <a:p>
            <a:r>
              <a:rPr lang="en-US" altLang="ko-KR" sz="1600" dirty="0">
                <a:solidFill>
                  <a:schemeClr val="tx1"/>
                </a:solidFill>
                <a:latin typeface="Helvetica" pitchFamily="2" charset="0"/>
                <a:cs typeface="Courier New" panose="02070309020205020404" pitchFamily="49" charset="0"/>
              </a:rPr>
              <a:t>Download the source code</a:t>
            </a:r>
            <a:r>
              <a:rPr lang="ko-KR" altLang="en-US" sz="1600" dirty="0">
                <a:solidFill>
                  <a:schemeClr val="tx1"/>
                </a:solidFill>
                <a:latin typeface="Helvetica" pitchFamily="2" charset="0"/>
                <a:cs typeface="Courier New" panose="02070309020205020404" pitchFamily="49" charset="0"/>
              </a:rPr>
              <a:t> </a:t>
            </a:r>
            <a:r>
              <a:rPr lang="en-US" altLang="ko-KR" sz="1600" dirty="0">
                <a:latin typeface="Helvetica" pitchFamily="2" charset="0"/>
                <a:cs typeface="Courier New" panose="02070309020205020404" pitchFamily="49" charset="0"/>
              </a:rPr>
              <a:t>from the class piazza.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Unzip and </a:t>
            </a:r>
            <a:r>
              <a:rPr lang="en-US" altLang="ko-KR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untar</a:t>
            </a:r>
            <a:endParaRPr lang="en-US" altLang="ko-K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ko-KR" sz="1600" dirty="0">
                <a:latin typeface="Courier New"/>
                <a:cs typeface="Courier New"/>
              </a:rPr>
              <a:t>$ 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altLang="ko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xvf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pintos.tar.gz</a:t>
            </a:r>
            <a:endParaRPr lang="en-US" altLang="ko-KR" sz="1600" dirty="0"/>
          </a:p>
          <a:p>
            <a:r>
              <a:rPr lang="en-US" altLang="ko-KR" sz="1600" dirty="0">
                <a:latin typeface="Helvetica" panose="020B0604020202020204" pitchFamily="34" charset="0"/>
                <a:cs typeface="Helvetica" panose="020B0604020202020204" pitchFamily="34" charset="0"/>
              </a:rPr>
              <a:t>Add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export PATH=“</a:t>
            </a:r>
            <a:r>
              <a:rPr lang="en-US" altLang="ko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location_to_your_pintos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ko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ko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:$PATH” </a:t>
            </a:r>
            <a:r>
              <a:rPr lang="en-US" altLang="ko-KR" sz="1600" dirty="0">
                <a:latin typeface="Helvetica" panose="020B0604020202020204" pitchFamily="34" charset="0"/>
                <a:cs typeface="Helvetica" panose="020B0604020202020204" pitchFamily="34" charset="0"/>
              </a:rPr>
              <a:t>to ~/.</a:t>
            </a:r>
            <a:r>
              <a:rPr lang="en-US" altLang="ko-K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bashrc</a:t>
            </a:r>
            <a:endParaRPr lang="en-US" altLang="ko-K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altLang="ko-KR" sz="1400" dirty="0">
                <a:latin typeface="Helvetica" panose="020B0604020202020204" pitchFamily="34" charset="0"/>
                <a:cs typeface="Helvetica" panose="020B0604020202020204" pitchFamily="34" charset="0"/>
              </a:rPr>
              <a:t>Run</a:t>
            </a:r>
            <a:r>
              <a:rPr lang="en-US" altLang="ko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source ~/.</a:t>
            </a:r>
            <a:r>
              <a:rPr lang="en-US" altLang="ko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bashrc</a:t>
            </a:r>
            <a:endParaRPr lang="en-US" altLang="ko-KR" sz="1400" dirty="0"/>
          </a:p>
          <a:p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altLang="ko-KR" sz="1600" dirty="0"/>
              <a:t> to pintos/</a:t>
            </a:r>
            <a:r>
              <a:rPr lang="en-US" altLang="ko-KR" sz="1600" dirty="0" err="1"/>
              <a:t>src</a:t>
            </a:r>
            <a:r>
              <a:rPr lang="en-US" altLang="ko-KR" sz="1600" dirty="0"/>
              <a:t>/threads/ </a:t>
            </a:r>
          </a:p>
          <a:p>
            <a:pPr marL="0" indent="0">
              <a:buNone/>
            </a:pP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$ make</a:t>
            </a:r>
          </a:p>
          <a:p>
            <a:pPr marL="0" indent="0">
              <a:buNone/>
            </a:pP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$ cd build</a:t>
            </a:r>
          </a:p>
          <a:p>
            <a:pPr marL="0" indent="0">
              <a:buNone/>
            </a:pP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$ pintos --</a:t>
            </a:r>
            <a:r>
              <a:rPr lang="en-US" altLang="ko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-- -q run alarm-multiple</a:t>
            </a:r>
          </a:p>
          <a:p>
            <a:pPr marL="0" indent="0">
              <a:buNone/>
            </a:pPr>
            <a:endParaRPr lang="ko-KR" altLang="en-US" sz="1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/>
              <a:pPr>
                <a:defRPr/>
              </a:pPr>
              <a:t>15</a:t>
            </a:fld>
            <a:r>
              <a:rPr lang="en-US" altLang="ko-KR"/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Youjip Won</a:t>
            </a:r>
            <a:endParaRPr lang="ko-KR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95B174B-AB08-B64A-BCAC-02783FE50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0039"/>
            <a:ext cx="3709616" cy="264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154630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Install </a:t>
            </a:r>
            <a:r>
              <a:rPr lang="en-US" altLang="ko-KR" dirty="0" err="1"/>
              <a:t>PintOS</a:t>
            </a:r>
            <a:r>
              <a:rPr lang="en-US" altLang="ko-KR" dirty="0"/>
              <a:t> (MacOS)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2" y="880070"/>
            <a:ext cx="8822183" cy="5429250"/>
          </a:xfrm>
        </p:spPr>
        <p:txBody>
          <a:bodyPr vert="horz" wrap="square">
            <a:noAutofit/>
          </a:bodyPr>
          <a:lstStyle/>
          <a:p>
            <a:r>
              <a:rPr lang="en-US" altLang="ko-KR" sz="1600" dirty="0">
                <a:solidFill>
                  <a:schemeClr val="tx1"/>
                </a:solidFill>
                <a:latin typeface="Helvetica" pitchFamily="2" charset="0"/>
                <a:cs typeface="Courier New" panose="02070309020205020404" pitchFamily="49" charset="0"/>
              </a:rPr>
              <a:t>Change the simulator to </a:t>
            </a:r>
            <a:r>
              <a:rPr lang="en-US" altLang="ko-KR" sz="1600" dirty="0" err="1">
                <a:solidFill>
                  <a:schemeClr val="tx1"/>
                </a:solidFill>
                <a:latin typeface="Helvetica" pitchFamily="2" charset="0"/>
                <a:cs typeface="Courier New" panose="02070309020205020404" pitchFamily="49" charset="0"/>
              </a:rPr>
              <a:t>qemu</a:t>
            </a:r>
            <a:r>
              <a:rPr lang="en-US" altLang="ko-KR" sz="1600" dirty="0">
                <a:latin typeface="Helvetica" pitchFamily="2" charset="0"/>
                <a:cs typeface="Courier New" panose="02070309020205020404" pitchFamily="49" charset="0"/>
              </a:rPr>
              <a:t> in </a:t>
            </a:r>
            <a:r>
              <a:rPr lang="en-US" altLang="ko-KR" sz="1600" dirty="0" err="1">
                <a:latin typeface="Helvetica" pitchFamily="2" charset="0"/>
                <a:cs typeface="Courier New" panose="02070309020205020404" pitchFamily="49" charset="0"/>
              </a:rPr>
              <a:t>Make.vars</a:t>
            </a:r>
            <a:r>
              <a:rPr lang="en-US" altLang="ko-KR" sz="1600" dirty="0">
                <a:latin typeface="Helvetica" pitchFamily="2" charset="0"/>
                <a:cs typeface="Courier New" panose="02070309020205020404" pitchFamily="49" charset="0"/>
              </a:rPr>
              <a:t> in </a:t>
            </a:r>
            <a:r>
              <a:rPr lang="en-US" altLang="ko-KR" sz="1600" dirty="0" err="1">
                <a:latin typeface="Helvetica" pitchFamily="2" charset="0"/>
                <a:cs typeface="Courier New" panose="02070309020205020404" pitchFamily="49" charset="0"/>
              </a:rPr>
              <a:t>src</a:t>
            </a:r>
            <a:r>
              <a:rPr lang="en-US" altLang="ko-KR" sz="1600" dirty="0">
                <a:latin typeface="Helvetica" pitchFamily="2" charset="0"/>
                <a:cs typeface="Courier New" panose="02070309020205020404" pitchFamily="49" charset="0"/>
              </a:rPr>
              <a:t> directory.</a:t>
            </a:r>
          </a:p>
          <a:p>
            <a:pPr marL="0" indent="0">
              <a:buNone/>
            </a:pPr>
            <a:r>
              <a:rPr lang="en-US" altLang="ko-Kore-KR" dirty="0"/>
              <a:t>	</a:t>
            </a:r>
            <a:r>
              <a:rPr lang="en-US" altLang="ko-Kore-KR" dirty="0">
                <a:latin typeface="Courier New" panose="02070309020205020404" pitchFamily="49" charset="0"/>
                <a:cs typeface="Courier New" panose="02070309020205020404" pitchFamily="49" charset="0"/>
              </a:rPr>
              <a:t>SIMULATOR = --</a:t>
            </a:r>
            <a:r>
              <a:rPr lang="en-US" altLang="ko-Kore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endParaRPr lang="en-US" altLang="ko-Kore-K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ore-KR" dirty="0"/>
              <a:t>Trouble shooting I</a:t>
            </a:r>
          </a:p>
          <a:p>
            <a:pPr marL="457200" lvl="1" indent="0" algn="ctr">
              <a:buNone/>
            </a:pPr>
            <a:r>
              <a:rPr lang="en-US" altLang="ko-Kore-KR" dirty="0"/>
              <a:t>Can’t exec “</a:t>
            </a:r>
            <a:r>
              <a:rPr lang="en-US" altLang="ko-Kore-KR" dirty="0" err="1"/>
              <a:t>qemu</a:t>
            </a:r>
            <a:r>
              <a:rPr lang="en-US" altLang="ko-Kore-KR" dirty="0"/>
              <a:t>”: No such file or directory at /home/</a:t>
            </a:r>
            <a:r>
              <a:rPr lang="en-US" altLang="ko-Kore-KR" dirty="0" err="1"/>
              <a:t>arpith</a:t>
            </a:r>
            <a:r>
              <a:rPr lang="en-US" altLang="ko-Kore-KR" dirty="0"/>
              <a:t>/pintos/</a:t>
            </a:r>
            <a:r>
              <a:rPr lang="en-US" altLang="ko-Kore-KR" dirty="0" err="1"/>
              <a:t>src</a:t>
            </a:r>
            <a:r>
              <a:rPr lang="en-US" altLang="ko-Kore-KR" dirty="0"/>
              <a:t>/</a:t>
            </a:r>
            <a:r>
              <a:rPr lang="en-US" altLang="ko-Kore-KR" dirty="0" err="1"/>
              <a:t>utils</a:t>
            </a:r>
            <a:r>
              <a:rPr lang="en-US" altLang="ko-Kore-KR" dirty="0"/>
              <a:t>/pintos line 923.</a:t>
            </a:r>
            <a:endParaRPr lang="en-US" altLang="ko-Kore-KR" sz="1400" dirty="0"/>
          </a:p>
          <a:p>
            <a:pPr marL="457200" lvl="1" indent="0">
              <a:buNone/>
            </a:pPr>
            <a:endParaRPr lang="en-US" altLang="ko-Kore-KR" sz="1400" dirty="0"/>
          </a:p>
          <a:p>
            <a:pPr marL="457200" lvl="1" indent="0">
              <a:buNone/>
            </a:pPr>
            <a:r>
              <a:rPr lang="en-US" altLang="ko-Kore-KR" sz="1400" dirty="0"/>
              <a:t>Change the line 623 of </a:t>
            </a:r>
            <a:r>
              <a:rPr lang="en-US" altLang="ko-Kore-KR" sz="1400" dirty="0" err="1"/>
              <a:t>perl</a:t>
            </a:r>
            <a:r>
              <a:rPr lang="en-US" altLang="ko-Kore-KR" sz="1400" dirty="0"/>
              <a:t> script (filename: pintos in </a:t>
            </a:r>
            <a:r>
              <a:rPr lang="en-US" altLang="ko-Kore-KR" sz="1400" dirty="0" err="1"/>
              <a:t>src</a:t>
            </a:r>
            <a:r>
              <a:rPr lang="en-US" altLang="ko-Kore-KR" sz="1400" dirty="0"/>
              <a:t>/</a:t>
            </a:r>
            <a:r>
              <a:rPr lang="en-US" altLang="ko-Kore-KR" sz="1400" dirty="0" err="1"/>
              <a:t>utils</a:t>
            </a:r>
            <a:r>
              <a:rPr lang="en-US" altLang="ko-Kore-KR" sz="1400" dirty="0"/>
              <a:t>)</a:t>
            </a:r>
            <a:br>
              <a:rPr lang="ko-KR" altLang="en-US" sz="1400" dirty="0"/>
            </a:br>
            <a:r>
              <a:rPr lang="en-US" altLang="ko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before: </a:t>
            </a:r>
            <a:r>
              <a:rPr lang="en-US" altLang="ko-Kore-KR" dirty="0">
                <a:latin typeface="Courier New" panose="02070309020205020404" pitchFamily="49" charset="0"/>
                <a:cs typeface="Courier New" panose="02070309020205020404" pitchFamily="49" charset="0"/>
              </a:rPr>
              <a:t>my (@</a:t>
            </a:r>
            <a:r>
              <a:rPr lang="en-US" altLang="ko-Kore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altLang="ko-Kore-KR" dirty="0">
                <a:latin typeface="Courier New" panose="02070309020205020404" pitchFamily="49" charset="0"/>
                <a:cs typeface="Courier New" panose="02070309020205020404" pitchFamily="49" charset="0"/>
              </a:rPr>
              <a:t>) = ('</a:t>
            </a:r>
            <a:r>
              <a:rPr lang="en-US" altLang="ko-Kore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r>
              <a:rPr lang="en-US" altLang="ko-Kore-KR" dirty="0">
                <a:latin typeface="Courier New" panose="02070309020205020404" pitchFamily="49" charset="0"/>
                <a:cs typeface="Courier New" panose="02070309020205020404" pitchFamily="49" charset="0"/>
              </a:rPr>
              <a:t>’);</a:t>
            </a:r>
          </a:p>
          <a:p>
            <a:pPr marL="457200" lvl="1" indent="0"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After: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ore-KR" dirty="0">
                <a:latin typeface="Courier New" panose="02070309020205020404" pitchFamily="49" charset="0"/>
                <a:cs typeface="Courier New" panose="02070309020205020404" pitchFamily="49" charset="0"/>
              </a:rPr>
              <a:t>my (@</a:t>
            </a:r>
            <a:r>
              <a:rPr lang="en-US" altLang="ko-Kore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altLang="ko-Kore-KR" dirty="0">
                <a:latin typeface="Courier New" panose="02070309020205020404" pitchFamily="49" charset="0"/>
                <a:cs typeface="Courier New" panose="02070309020205020404" pitchFamily="49" charset="0"/>
              </a:rPr>
              <a:t>) = ('qemu-system-i386');</a:t>
            </a:r>
            <a:endParaRPr lang="en-US" altLang="ko-Kore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br>
              <a:rPr lang="en-US" altLang="ko-Kore-KR" sz="1600" dirty="0"/>
            </a:br>
            <a:br>
              <a:rPr lang="en-US" altLang="ko-Kore-KR" sz="1600" dirty="0"/>
            </a:br>
            <a:endParaRPr lang="en-US" altLang="ko-K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ko-KR" altLang="en-US" sz="1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/>
              <a:pPr>
                <a:defRPr/>
              </a:pPr>
              <a:t>16</a:t>
            </a:fld>
            <a:r>
              <a:rPr lang="en-US" altLang="ko-KR"/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Youjip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59538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Install </a:t>
            </a:r>
            <a:r>
              <a:rPr lang="en-US" altLang="ko-KR" dirty="0" err="1"/>
              <a:t>PintOS</a:t>
            </a:r>
            <a:r>
              <a:rPr lang="en-US" altLang="ko-KR" dirty="0"/>
              <a:t> (MacOS)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2" y="880070"/>
            <a:ext cx="8822183" cy="5429250"/>
          </a:xfrm>
        </p:spPr>
        <p:txBody>
          <a:bodyPr vert="horz" wrap="square">
            <a:noAutofit/>
          </a:bodyPr>
          <a:lstStyle/>
          <a:p>
            <a:r>
              <a:rPr lang="en-US" altLang="ko-Kore-KR" dirty="0"/>
              <a:t>Trouble shooting II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baekdu:threads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yjwon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make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cd build &amp;&amp; /Applications/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Xcode.app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/Contents/Developer/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/bin/make all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../../Make.config:37: *** Compiler (i386-elf-gcc) not found.  Did you set $PATH properly? Please refer to the Getting Started section in the documentation for details. ***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altLang="ko-Kore-K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i386-elf-ld: command not found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make[1]: Nothing to be done for `all'.</a:t>
            </a:r>
          </a:p>
          <a:p>
            <a:r>
              <a:rPr lang="en-US" altLang="ko-Kore-KR" dirty="0"/>
              <a:t> </a:t>
            </a:r>
            <a:r>
              <a:rPr lang="en-US" altLang="ko-Kore-KR" sz="2000" dirty="0"/>
              <a:t>Add the location of i386-elf-ld to your $PATH.</a:t>
            </a:r>
          </a:p>
          <a:p>
            <a:pPr marL="0" indent="0">
              <a:buNone/>
            </a:pPr>
            <a:r>
              <a:rPr lang="en-US" altLang="ko-Kore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 echo PATH="$PATH:/opt/local/bin" &gt;&gt; ~/.</a:t>
            </a:r>
            <a:r>
              <a:rPr lang="en-US" altLang="ko-Kore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bashrc</a:t>
            </a:r>
            <a:endParaRPr lang="en-US" altLang="ko-Kore-K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ko-Kore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 source ~/.</a:t>
            </a:r>
            <a:r>
              <a:rPr lang="en-US" altLang="ko-Kore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bashrc</a:t>
            </a:r>
            <a:endParaRPr lang="en-US" altLang="ko-Kore-K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US" altLang="ko-Kore-KR" sz="2400" dirty="0"/>
            </a:br>
            <a:br>
              <a:rPr lang="en-US" altLang="ko-Kore-KR" sz="2400" dirty="0"/>
            </a:br>
            <a:br>
              <a:rPr lang="en-US" altLang="ko-Kore-KR" sz="2400" dirty="0"/>
            </a:br>
            <a:endParaRPr lang="en-US" altLang="ko-K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ko-KR" altLang="en-US" sz="1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/>
              <a:pPr>
                <a:defRPr/>
              </a:pPr>
              <a:t>17</a:t>
            </a:fld>
            <a:r>
              <a:rPr lang="en-US" altLang="ko-KR"/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Youjip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5498991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Install </a:t>
            </a:r>
            <a:r>
              <a:rPr lang="en-US" altLang="ko-KR" dirty="0" err="1"/>
              <a:t>PintOS</a:t>
            </a:r>
            <a:r>
              <a:rPr lang="en-US" altLang="ko-KR" dirty="0"/>
              <a:t> (MacOS)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678371"/>
            <a:ext cx="8786812" cy="5501258"/>
          </a:xfrm>
        </p:spPr>
        <p:txBody>
          <a:bodyPr/>
          <a:lstStyle/>
          <a:p>
            <a:r>
              <a:rPr lang="en-US" altLang="ko-KR" sz="1800" dirty="0"/>
              <a:t>Trouble shoot III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cd build &amp;&amp; /Applications/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Xcode.app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/Contents/Developer/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/bin/make all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unknown option: -melf_i386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-m32 -E -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nostdinc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-I../.. -I../../lib -I../../lib/kernel -P ../../threads/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kernel.lds.S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 threads/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kernel.lds.s</a:t>
            </a:r>
            <a:endParaRPr lang="en-US" altLang="ko-Kore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-m32 -c ../../threads/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start.S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-o threads/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,--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gstabs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nostdinc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-I../.. -I../../lib -I../../lib/kernel  -MMD -MF threads/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start.d</a:t>
            </a:r>
            <a:endParaRPr lang="en-US" altLang="ko-Kore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clang: </a:t>
            </a: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error: 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unsupported argument '--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gstabs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 to option '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make[1]: *** [threads/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Error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make: *** [all] Error 2</a:t>
            </a:r>
          </a:p>
          <a:p>
            <a:r>
              <a:rPr lang="en-US" altLang="ko-KR" sz="1600" dirty="0"/>
              <a:t>It failed to locate the compiler. We need to enforce the compiler selection.</a:t>
            </a:r>
          </a:p>
          <a:p>
            <a:pPr marL="914400" lvl="2" indent="0">
              <a:buNone/>
            </a:pP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/>
              <a:pPr>
                <a:defRPr/>
              </a:pPr>
              <a:t>18</a:t>
            </a:fld>
            <a:r>
              <a:rPr lang="en-US" altLang="ko-KR"/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Youjip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9635744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Install </a:t>
            </a:r>
            <a:r>
              <a:rPr lang="en-US" altLang="ko-KR" dirty="0" err="1"/>
              <a:t>PintOS</a:t>
            </a:r>
            <a:r>
              <a:rPr lang="en-US" altLang="ko-KR" dirty="0"/>
              <a:t> (MacOS)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36711"/>
            <a:ext cx="8786812" cy="5342917"/>
          </a:xfrm>
        </p:spPr>
        <p:txBody>
          <a:bodyPr/>
          <a:lstStyle/>
          <a:p>
            <a:r>
              <a:rPr lang="en-US" altLang="ko-KR" sz="1800" dirty="0"/>
              <a:t>Enforce the compiler selection. Change the compiler setting. Comment out the line 24-30 in </a:t>
            </a:r>
            <a:r>
              <a:rPr lang="en-US" altLang="ko-Kore-KR" dirty="0" err="1"/>
              <a:t>src</a:t>
            </a:r>
            <a:r>
              <a:rPr lang="en-US" altLang="ko-Kore-KR" dirty="0"/>
              <a:t>/</a:t>
            </a:r>
            <a:r>
              <a:rPr lang="en-US" altLang="ko-Kore-KR" dirty="0" err="1"/>
              <a:t>Make.config</a:t>
            </a:r>
            <a:r>
              <a:rPr lang="en-US" altLang="ko-Kore-KR" dirty="0"/>
              <a:t> as follows.</a:t>
            </a:r>
            <a:endParaRPr lang="en-US" altLang="ko-KR" sz="1600" dirty="0"/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ifneq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(0, $(shell expr `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uname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-m` : '$(X86)'))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CC = $(CCPROG)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LD = 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endParaRPr lang="en-US" altLang="ko-Kore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OBJCOPY = 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objcopy</a:t>
            </a:r>
            <a:endParaRPr lang="en-US" altLang="ko-Kore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#else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ifneq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(0, $(shell expr `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uname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-m` : '$(X86_64)'))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    CC = $(CCPROG) -m32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    LD = 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-melf_i386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    OBJCOPY = 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objcopy</a:t>
            </a:r>
            <a:endParaRPr lang="en-US" altLang="ko-Kore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  else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CC = i386-elf-gcc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LD = i386-elf-ld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OBJCOPY = i386-elf-objcopy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  endif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#endif</a:t>
            </a:r>
            <a:br>
              <a:rPr lang="en-US" altLang="ko-Kore-KR" sz="1400" dirty="0"/>
            </a:br>
            <a:endParaRPr lang="en-US" altLang="ko-KR" sz="1400" dirty="0"/>
          </a:p>
          <a:p>
            <a:pPr marL="914400" lvl="2" indent="0">
              <a:buNone/>
            </a:pP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/>
              <a:pPr>
                <a:defRPr/>
              </a:pPr>
              <a:t>19</a:t>
            </a:fld>
            <a:r>
              <a:rPr lang="en-US" altLang="ko-KR"/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Youjip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518280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PintOS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b="0" dirty="0"/>
              <a:t>Pintos</a:t>
            </a:r>
            <a:r>
              <a:rPr lang="en-US" altLang="ko-KR" sz="1800" dirty="0"/>
              <a:t>?</a:t>
            </a:r>
            <a:endParaRPr lang="en-US" altLang="ko-KR" sz="1800" b="0" dirty="0"/>
          </a:p>
          <a:p>
            <a:pPr lvl="1"/>
            <a:r>
              <a:rPr lang="en-US" altLang="ko-KR" sz="1600" b="0" dirty="0"/>
              <a:t>Educational operating system for x86 architecture</a:t>
            </a:r>
          </a:p>
          <a:p>
            <a:pPr lvl="1"/>
            <a:r>
              <a:rPr lang="en-US" altLang="ko-KR" sz="1600" b="0" dirty="0"/>
              <a:t>Developed </a:t>
            </a:r>
            <a:r>
              <a:rPr lang="en-US" altLang="ko-KR" sz="1600" dirty="0"/>
              <a:t>by Ben Pfaff in Stanford Univ, 2004</a:t>
            </a:r>
            <a:endParaRPr lang="en-US" altLang="ko-KR" sz="1600" b="0" dirty="0"/>
          </a:p>
          <a:p>
            <a:pPr lvl="1"/>
            <a:r>
              <a:rPr lang="en-US" altLang="ko-KR" sz="1600" dirty="0"/>
              <a:t>Support </a:t>
            </a:r>
            <a:r>
              <a:rPr lang="en-US" altLang="ko-KR" sz="1600" b="0" dirty="0"/>
              <a:t>kernel threads, loading and running user programs, file system, etc.</a:t>
            </a:r>
          </a:p>
          <a:p>
            <a:pPr lvl="1"/>
            <a:r>
              <a:rPr lang="en-US" altLang="ko-KR" sz="1600" b="0" dirty="0"/>
              <a:t>Uses x86 simulators, such as </a:t>
            </a:r>
            <a:r>
              <a:rPr lang="en-US" altLang="ko-KR" sz="1600" b="0" dirty="0" err="1"/>
              <a:t>Bochs</a:t>
            </a:r>
            <a:r>
              <a:rPr lang="en-US" altLang="ko-KR" sz="1600" b="0" dirty="0"/>
              <a:t> or</a:t>
            </a:r>
            <a:r>
              <a:rPr lang="ko-KR" altLang="en-US" sz="1600" b="0" dirty="0"/>
              <a:t> </a:t>
            </a:r>
            <a:r>
              <a:rPr lang="en-US" altLang="ko-KR" sz="1600" b="0" dirty="0"/>
              <a:t>QEMU</a:t>
            </a:r>
          </a:p>
          <a:p>
            <a:r>
              <a:rPr lang="en-US" altLang="ko-KR" sz="1800" dirty="0"/>
              <a:t>Why we use Pintos?</a:t>
            </a:r>
            <a:endParaRPr lang="en-US" altLang="ko-KR" sz="1800" b="0" dirty="0"/>
          </a:p>
          <a:p>
            <a:pPr lvl="1"/>
            <a:r>
              <a:rPr lang="en-US" altLang="ko-KR" sz="1600" dirty="0"/>
              <a:t>It is important to implement a variety of concepts (threads, processes, memory management, and file systems) in the operating system manually</a:t>
            </a:r>
          </a:p>
          <a:p>
            <a:pPr lvl="1"/>
            <a:r>
              <a:rPr lang="en-US" altLang="ko-KR" sz="1600" b="0" dirty="0"/>
              <a:t>Commercial operating systems, </a:t>
            </a:r>
            <a:r>
              <a:rPr lang="en-US" altLang="ko-KR" sz="1600" dirty="0"/>
              <a:t>such as </a:t>
            </a:r>
            <a:r>
              <a:rPr lang="en-US" altLang="ko-KR" sz="1600" b="0" dirty="0"/>
              <a:t>Linux are very large(1 million lines). More than 80% of 1 million lines are device driver codes to support hardware.</a:t>
            </a:r>
            <a:r>
              <a:rPr lang="ko-KR" altLang="en-US" sz="1600" b="0" dirty="0"/>
              <a:t> </a:t>
            </a:r>
            <a:endParaRPr lang="en-US" altLang="ko-KR" sz="1600" b="0" dirty="0"/>
          </a:p>
          <a:p>
            <a:pPr lvl="1"/>
            <a:r>
              <a:rPr lang="en-US" altLang="ko-KR" sz="1600" dirty="0"/>
              <a:t>Linux compile: takes at least an hour.</a:t>
            </a:r>
          </a:p>
          <a:p>
            <a:pPr lvl="1"/>
            <a:r>
              <a:rPr lang="en-US" altLang="ko-KR" sz="1600" b="0" dirty="0"/>
              <a:t>Pintos : Simple, easy to understand, easy to compile</a:t>
            </a:r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70227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Install </a:t>
            </a:r>
            <a:r>
              <a:rPr lang="en-US" altLang="ko-KR" dirty="0" err="1"/>
              <a:t>PintOS</a:t>
            </a:r>
            <a:r>
              <a:rPr lang="en-US" altLang="ko-KR" dirty="0"/>
              <a:t> (MacOS)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678371"/>
            <a:ext cx="8786812" cy="5501258"/>
          </a:xfrm>
        </p:spPr>
        <p:txBody>
          <a:bodyPr/>
          <a:lstStyle/>
          <a:p>
            <a:r>
              <a:rPr lang="en-US" altLang="ko-KR" sz="1800" dirty="0"/>
              <a:t>Trouble shoot IV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600" dirty="0"/>
              <a:t>In normal situation, </a:t>
            </a:r>
            <a:r>
              <a:rPr lang="en-US" altLang="ko-KR" sz="1600" dirty="0" err="1"/>
              <a:t>PintOS</a:t>
            </a:r>
            <a:r>
              <a:rPr lang="en-US" altLang="ko-KR" sz="1600" dirty="0"/>
              <a:t> should quit with ‘-q’ option and shell needs to be ready to accept the next command. If the shell hangs, the </a:t>
            </a:r>
            <a:r>
              <a:rPr lang="en-US" altLang="ko-KR" sz="1600" dirty="0" err="1"/>
              <a:t>PintOS</a:t>
            </a:r>
            <a:r>
              <a:rPr lang="en-US" altLang="ko-KR" sz="1600" dirty="0"/>
              <a:t> failed to shutdown the system properly. There is a problem with the ACPI shutdown module. </a:t>
            </a:r>
            <a:r>
              <a:rPr lang="en-US" altLang="ko-KR" sz="1400" dirty="0"/>
              <a:t>Please make the following update in </a:t>
            </a:r>
            <a:r>
              <a:rPr lang="en-US" altLang="ko-Kore-KR" sz="1600" dirty="0" err="1"/>
              <a:t>src</a:t>
            </a:r>
            <a:r>
              <a:rPr lang="en-US" altLang="ko-Kore-KR" sz="1600" dirty="0"/>
              <a:t>/devices/</a:t>
            </a:r>
            <a:r>
              <a:rPr lang="en-US" altLang="ko-Kore-KR" sz="1600" dirty="0" err="1"/>
              <a:t>shutdown.c</a:t>
            </a:r>
            <a:r>
              <a:rPr lang="en-US" altLang="ko-Kore-KR" sz="1600" dirty="0"/>
              <a:t>.</a:t>
            </a:r>
            <a:endParaRPr lang="ko-KR" altLang="en-US" sz="1400" dirty="0"/>
          </a:p>
          <a:p>
            <a:pPr marL="0" indent="0">
              <a:buNone/>
            </a:pPr>
            <a:br>
              <a:rPr lang="ko-KR" altLang="en-US" sz="1400" dirty="0"/>
            </a:b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("Powering off...\n");</a:t>
            </a:r>
            <a:b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serial_flush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();</a:t>
            </a:r>
            <a:b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altLang="ko-Kore-K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//add the following line</a:t>
            </a:r>
            <a:b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outw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( 0x604, 0x0 </a:t>
            </a: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0x2000 );</a:t>
            </a:r>
            <a:b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altLang="ko-Kore-K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This is a special power-off sequence supported by </a:t>
            </a:r>
            <a:r>
              <a:rPr lang="en-US" altLang="ko-Kore-KR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Bochs</a:t>
            </a:r>
            <a:r>
              <a:rPr lang="en-US" altLang="ko-Kore-K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and</a:t>
            </a:r>
            <a:br>
              <a:rPr lang="en-US" altLang="ko-Kore-K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ore-K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    QEMU, but not by physical hardware. */</a:t>
            </a:r>
            <a:b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(p </a:t>
            </a: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s; </a:t>
            </a: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 </a:t>
            </a: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'\0'; p</a:t>
            </a: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altLang="ko-Kore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outb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(0x8900, </a:t>
            </a:r>
            <a:r>
              <a:rPr lang="en-US" altLang="ko-Kore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ko-Kore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p);</a:t>
            </a:r>
            <a:endParaRPr lang="en-US" altLang="ko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/>
              <a:pPr>
                <a:defRPr/>
              </a:pPr>
              <a:t>20</a:t>
            </a:fld>
            <a:r>
              <a:rPr lang="en-US" altLang="ko-KR"/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Youjip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8418922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GCC version issue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Downgrade the </a:t>
            </a:r>
            <a:r>
              <a:rPr lang="en-US" altLang="ko-KR" dirty="0" err="1"/>
              <a:t>gcc</a:t>
            </a:r>
            <a:r>
              <a:rPr lang="ko-KR" altLang="en-US" dirty="0"/>
              <a:t> </a:t>
            </a:r>
            <a:r>
              <a:rPr lang="en-US" altLang="ko-KR" dirty="0"/>
              <a:t>version</a:t>
            </a:r>
            <a:r>
              <a:rPr lang="ko-KR" altLang="en-US" dirty="0"/>
              <a:t> </a:t>
            </a:r>
            <a:r>
              <a:rPr lang="en-US" altLang="ko-KR" dirty="0"/>
              <a:t>to 4.5 (recommended for pintos)</a:t>
            </a:r>
          </a:p>
          <a:p>
            <a:pPr marL="457200" lvl="1" indent="0">
              <a:buNone/>
            </a:pP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 apt-get install gcc-4.5</a:t>
            </a:r>
          </a:p>
          <a:p>
            <a:pPr marL="457200" lvl="1" indent="0">
              <a:buNone/>
            </a:pPr>
            <a:r>
              <a:rPr lang="de-DE" altLang="ko-KR" b="0" dirty="0">
                <a:latin typeface="Courier New" panose="02070309020205020404" pitchFamily="49" charset="0"/>
                <a:cs typeface="Courier New" panose="02070309020205020404" pitchFamily="49" charset="0"/>
              </a:rPr>
              <a:t>$ sudo update-alternatives --install /usr/bin/gcc gcc /usr/bin/gcc-4.5 50</a:t>
            </a:r>
          </a:p>
          <a:p>
            <a:endParaRPr lang="en-US" altLang="ko-KR" b="0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962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Execution of Pintos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429" y="2275378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맑은 고딕" pitchFamily="50" charset="-127"/>
                <a:ea typeface="맑은 고딕" pitchFamily="50" charset="-127"/>
              </a:rPr>
              <a:t>x86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429" y="2773511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맑은 고딕" pitchFamily="50" charset="-127"/>
                <a:ea typeface="맑은 고딕" pitchFamily="50" charset="-127"/>
              </a:rPr>
              <a:t>QEMU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429" y="4434441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맑은 고딕" pitchFamily="50" charset="-127"/>
                <a:ea typeface="맑은 고딕" pitchFamily="50" charset="-127"/>
              </a:rPr>
              <a:t>x86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4429" y="4040803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맑은 고딕" pitchFamily="50" charset="-127"/>
                <a:ea typeface="맑은 고딕" pitchFamily="50" charset="-127"/>
              </a:rPr>
              <a:t>Windows</a:t>
            </a:r>
            <a:endParaRPr lang="ko-KR" altLang="en-US" sz="1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429" y="3167148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맑은 고딕" pitchFamily="50" charset="-127"/>
                <a:ea typeface="맑은 고딕" pitchFamily="50" charset="-127"/>
              </a:rPr>
              <a:t>Ubuntu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429" y="1881741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Pintos</a:t>
            </a:r>
            <a:endParaRPr lang="en-US" sz="11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50413" y="3986541"/>
            <a:ext cx="2088232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50413" y="2694733"/>
            <a:ext cx="1518742" cy="1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1734589" y="2081030"/>
            <a:ext cx="0" cy="1725539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58976" y="2983284"/>
            <a:ext cx="632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Install</a:t>
            </a:r>
            <a:endParaRPr 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1349" y="1840006"/>
            <a:ext cx="1695450" cy="4353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4589" y="1924402"/>
            <a:ext cx="632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Modify</a:t>
            </a:r>
            <a:endParaRPr 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4429" y="3560785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latin typeface="맑은 고딕" pitchFamily="50" charset="-127"/>
                <a:ea typeface="맑은 고딕" pitchFamily="50" charset="-127"/>
              </a:rPr>
              <a:t>virtualBox</a:t>
            </a:r>
            <a:r>
              <a:rPr lang="en-US" sz="110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en-US" sz="1100" err="1">
                <a:latin typeface="맑은 고딕" pitchFamily="50" charset="-127"/>
                <a:ea typeface="맑은 고딕" pitchFamily="50" charset="-127"/>
              </a:rPr>
              <a:t>Xen</a:t>
            </a:r>
            <a:r>
              <a:rPr lang="en-US" sz="1100">
                <a:latin typeface="맑은 고딕" pitchFamily="50" charset="-127"/>
                <a:ea typeface="맑은 고딕" pitchFamily="50" charset="-127"/>
              </a:rPr>
              <a:t>/</a:t>
            </a:r>
          </a:p>
          <a:p>
            <a:pPr algn="ctr"/>
            <a:r>
              <a:rPr lang="en-US" sz="1100">
                <a:latin typeface="맑은 고딕" pitchFamily="50" charset="-127"/>
                <a:ea typeface="맑은 고딕" pitchFamily="50" charset="-127"/>
              </a:rPr>
              <a:t>VMWare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DC8686B1-9767-452F-A0D3-5B21D66EE39B}"/>
              </a:ext>
            </a:extLst>
          </p:cNvPr>
          <p:cNvSpPr/>
          <p:nvPr/>
        </p:nvSpPr>
        <p:spPr>
          <a:xfrm>
            <a:off x="4748923" y="3090006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맑은 고딕" pitchFamily="50" charset="-127"/>
                <a:ea typeface="맑은 고딕" pitchFamily="50" charset="-127"/>
              </a:rPr>
              <a:t>x86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D54FB1F5-D7CB-4C68-8065-FDB9A0395666}"/>
              </a:ext>
            </a:extLst>
          </p:cNvPr>
          <p:cNvSpPr/>
          <p:nvPr/>
        </p:nvSpPr>
        <p:spPr>
          <a:xfrm>
            <a:off x="4748923" y="3588139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맑은 고딕" pitchFamily="50" charset="-127"/>
                <a:ea typeface="맑은 고딕" pitchFamily="50" charset="-127"/>
              </a:rPr>
              <a:t>QEMU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81335DD4-D77A-436D-A597-8F5F65BEFC78}"/>
              </a:ext>
            </a:extLst>
          </p:cNvPr>
          <p:cNvSpPr/>
          <p:nvPr/>
        </p:nvSpPr>
        <p:spPr>
          <a:xfrm>
            <a:off x="4748923" y="4434441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맑은 고딕" pitchFamily="50" charset="-127"/>
                <a:ea typeface="맑은 고딕" pitchFamily="50" charset="-127"/>
              </a:rPr>
              <a:t>x86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3EB12915-2412-48EA-97C3-56825480A185}"/>
              </a:ext>
            </a:extLst>
          </p:cNvPr>
          <p:cNvSpPr/>
          <p:nvPr/>
        </p:nvSpPr>
        <p:spPr>
          <a:xfrm>
            <a:off x="4748923" y="4040803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MacOS</a:t>
            </a:r>
            <a:endParaRPr lang="ko-KR" altLang="en-US" sz="1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6DF46707-6B67-42B5-B00E-CC8EC470312F}"/>
              </a:ext>
            </a:extLst>
          </p:cNvPr>
          <p:cNvSpPr/>
          <p:nvPr/>
        </p:nvSpPr>
        <p:spPr>
          <a:xfrm>
            <a:off x="4748923" y="2696369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Pintos</a:t>
            </a:r>
            <a:endParaRPr lang="en-US" sz="11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id="{8FDE348D-8B5B-4928-8BF5-40290E8C2983}"/>
              </a:ext>
            </a:extLst>
          </p:cNvPr>
          <p:cNvCxnSpPr>
            <a:cxnSpLocks/>
          </p:cNvCxnSpPr>
          <p:nvPr/>
        </p:nvCxnSpPr>
        <p:spPr>
          <a:xfrm>
            <a:off x="4604907" y="3986541"/>
            <a:ext cx="2088232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8">
            <a:extLst>
              <a:ext uri="{FF2B5EF4-FFF2-40B4-BE49-F238E27FC236}">
                <a16:creationId xmlns:a16="http://schemas.microsoft.com/office/drawing/2014/main" id="{B0AFBE76-08BA-4A1E-9E17-0DA04485515A}"/>
              </a:ext>
            </a:extLst>
          </p:cNvPr>
          <p:cNvCxnSpPr>
            <a:cxnSpLocks/>
          </p:cNvCxnSpPr>
          <p:nvPr/>
        </p:nvCxnSpPr>
        <p:spPr>
          <a:xfrm>
            <a:off x="4604907" y="3509361"/>
            <a:ext cx="1518742" cy="1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0">
            <a:extLst>
              <a:ext uri="{FF2B5EF4-FFF2-40B4-BE49-F238E27FC236}">
                <a16:creationId xmlns:a16="http://schemas.microsoft.com/office/drawing/2014/main" id="{29489754-A87F-44CC-8326-57DD06978A43}"/>
              </a:ext>
            </a:extLst>
          </p:cNvPr>
          <p:cNvCxnSpPr>
            <a:cxnSpLocks/>
          </p:cNvCxnSpPr>
          <p:nvPr/>
        </p:nvCxnSpPr>
        <p:spPr>
          <a:xfrm flipV="1">
            <a:off x="6189083" y="2778257"/>
            <a:ext cx="0" cy="107462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5D6D9F5-ECF0-4496-BA4D-5B24537092BB}"/>
              </a:ext>
            </a:extLst>
          </p:cNvPr>
          <p:cNvSpPr txBox="1"/>
          <p:nvPr/>
        </p:nvSpPr>
        <p:spPr>
          <a:xfrm>
            <a:off x="6189083" y="3631565"/>
            <a:ext cx="632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Install</a:t>
            </a:r>
            <a:endParaRPr 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1B120117-DB90-464D-9DB8-0088309B0545}"/>
              </a:ext>
            </a:extLst>
          </p:cNvPr>
          <p:cNvSpPr/>
          <p:nvPr/>
        </p:nvSpPr>
        <p:spPr>
          <a:xfrm>
            <a:off x="4555843" y="2654634"/>
            <a:ext cx="1695450" cy="4353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latin typeface="+mj-ea"/>
              <a:ea typeface="+mj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93C25F-6A14-48F3-BACE-AD6E2EC4B356}"/>
              </a:ext>
            </a:extLst>
          </p:cNvPr>
          <p:cNvSpPr txBox="1"/>
          <p:nvPr/>
        </p:nvSpPr>
        <p:spPr>
          <a:xfrm>
            <a:off x="6189079" y="2744274"/>
            <a:ext cx="632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Modify</a:t>
            </a:r>
            <a:endParaRPr 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8F2A92-6DF9-4B63-80D3-93A75D85DCB5}"/>
              </a:ext>
            </a:extLst>
          </p:cNvPr>
          <p:cNvSpPr txBox="1"/>
          <p:nvPr/>
        </p:nvSpPr>
        <p:spPr>
          <a:xfrm>
            <a:off x="176266" y="486916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On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189CA725-17F8-42A7-B37E-697FC4406E1C}"/>
              </a:ext>
            </a:extLst>
          </p:cNvPr>
          <p:cNvSpPr/>
          <p:nvPr/>
        </p:nvSpPr>
        <p:spPr>
          <a:xfrm>
            <a:off x="6963838" y="3090006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맑은 고딕" pitchFamily="50" charset="-127"/>
                <a:ea typeface="맑은 고딕" pitchFamily="50" charset="-127"/>
              </a:rPr>
              <a:t>x86</a:t>
            </a:r>
          </a:p>
        </p:txBody>
      </p:sp>
      <p:sp>
        <p:nvSpPr>
          <p:cNvPr id="54" name="Rectangle 8">
            <a:extLst>
              <a:ext uri="{FF2B5EF4-FFF2-40B4-BE49-F238E27FC236}">
                <a16:creationId xmlns:a16="http://schemas.microsoft.com/office/drawing/2014/main" id="{32FD68DB-9218-4C81-87CE-75F8D78AA991}"/>
              </a:ext>
            </a:extLst>
          </p:cNvPr>
          <p:cNvSpPr/>
          <p:nvPr/>
        </p:nvSpPr>
        <p:spPr>
          <a:xfrm>
            <a:off x="6963838" y="3588139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맑은 고딕" pitchFamily="50" charset="-127"/>
                <a:ea typeface="맑은 고딕" pitchFamily="50" charset="-127"/>
              </a:rPr>
              <a:t>QEMU</a:t>
            </a:r>
          </a:p>
        </p:txBody>
      </p:sp>
      <p:sp>
        <p:nvSpPr>
          <p:cNvPr id="55" name="Rectangle 10">
            <a:extLst>
              <a:ext uri="{FF2B5EF4-FFF2-40B4-BE49-F238E27FC236}">
                <a16:creationId xmlns:a16="http://schemas.microsoft.com/office/drawing/2014/main" id="{457F2689-6CCA-4B1C-9B6C-7FB8E0D0B366}"/>
              </a:ext>
            </a:extLst>
          </p:cNvPr>
          <p:cNvSpPr/>
          <p:nvPr/>
        </p:nvSpPr>
        <p:spPr>
          <a:xfrm>
            <a:off x="6963838" y="4434441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맑은 고딕" pitchFamily="50" charset="-127"/>
                <a:ea typeface="맑은 고딕" pitchFamily="50" charset="-127"/>
              </a:rPr>
              <a:t>x86</a:t>
            </a:r>
          </a:p>
        </p:txBody>
      </p:sp>
      <p:sp>
        <p:nvSpPr>
          <p:cNvPr id="56" name="Rectangle 11">
            <a:extLst>
              <a:ext uri="{FF2B5EF4-FFF2-40B4-BE49-F238E27FC236}">
                <a16:creationId xmlns:a16="http://schemas.microsoft.com/office/drawing/2014/main" id="{79F426AC-8C44-4117-BCC5-ACBEA4C5E2D4}"/>
              </a:ext>
            </a:extLst>
          </p:cNvPr>
          <p:cNvSpPr/>
          <p:nvPr/>
        </p:nvSpPr>
        <p:spPr>
          <a:xfrm>
            <a:off x="6963838" y="4040803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Linux</a:t>
            </a:r>
          </a:p>
          <a:p>
            <a:pPr algn="ctr"/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(Ubuntu, Fedora)</a:t>
            </a:r>
            <a:endParaRPr lang="ko-KR" altLang="en-US" sz="1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id="{5453F1EB-4B71-40C2-8977-5D01EFC2D693}"/>
              </a:ext>
            </a:extLst>
          </p:cNvPr>
          <p:cNvSpPr/>
          <p:nvPr/>
        </p:nvSpPr>
        <p:spPr>
          <a:xfrm>
            <a:off x="6963838" y="2696369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Pintos</a:t>
            </a:r>
            <a:endParaRPr lang="en-US" sz="11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8" name="Straight Connector 15">
            <a:extLst>
              <a:ext uri="{FF2B5EF4-FFF2-40B4-BE49-F238E27FC236}">
                <a16:creationId xmlns:a16="http://schemas.microsoft.com/office/drawing/2014/main" id="{51452B7B-B155-47D9-84D1-AF7569158DEA}"/>
              </a:ext>
            </a:extLst>
          </p:cNvPr>
          <p:cNvCxnSpPr>
            <a:cxnSpLocks/>
          </p:cNvCxnSpPr>
          <p:nvPr/>
        </p:nvCxnSpPr>
        <p:spPr>
          <a:xfrm>
            <a:off x="6819822" y="3986541"/>
            <a:ext cx="2088232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8">
            <a:extLst>
              <a:ext uri="{FF2B5EF4-FFF2-40B4-BE49-F238E27FC236}">
                <a16:creationId xmlns:a16="http://schemas.microsoft.com/office/drawing/2014/main" id="{F9346580-F07B-4379-83BE-548BB6C6A471}"/>
              </a:ext>
            </a:extLst>
          </p:cNvPr>
          <p:cNvCxnSpPr>
            <a:cxnSpLocks/>
          </p:cNvCxnSpPr>
          <p:nvPr/>
        </p:nvCxnSpPr>
        <p:spPr>
          <a:xfrm>
            <a:off x="6819822" y="3509361"/>
            <a:ext cx="1518742" cy="1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20">
            <a:extLst>
              <a:ext uri="{FF2B5EF4-FFF2-40B4-BE49-F238E27FC236}">
                <a16:creationId xmlns:a16="http://schemas.microsoft.com/office/drawing/2014/main" id="{467A6640-78BC-4694-B6D3-418C81687959}"/>
              </a:ext>
            </a:extLst>
          </p:cNvPr>
          <p:cNvCxnSpPr>
            <a:cxnSpLocks/>
          </p:cNvCxnSpPr>
          <p:nvPr/>
        </p:nvCxnSpPr>
        <p:spPr>
          <a:xfrm flipV="1">
            <a:off x="8403998" y="2778257"/>
            <a:ext cx="0" cy="107462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BD80DE8-9448-4D6E-B833-3EFEFC8797F8}"/>
              </a:ext>
            </a:extLst>
          </p:cNvPr>
          <p:cNvSpPr txBox="1"/>
          <p:nvPr/>
        </p:nvSpPr>
        <p:spPr>
          <a:xfrm>
            <a:off x="8403998" y="3631565"/>
            <a:ext cx="632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Install</a:t>
            </a:r>
            <a:endParaRPr 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Oval 25">
            <a:extLst>
              <a:ext uri="{FF2B5EF4-FFF2-40B4-BE49-F238E27FC236}">
                <a16:creationId xmlns:a16="http://schemas.microsoft.com/office/drawing/2014/main" id="{520DF077-AB03-4CEE-9E4D-469B057EDD95}"/>
              </a:ext>
            </a:extLst>
          </p:cNvPr>
          <p:cNvSpPr/>
          <p:nvPr/>
        </p:nvSpPr>
        <p:spPr>
          <a:xfrm>
            <a:off x="6770758" y="2654634"/>
            <a:ext cx="1695450" cy="4353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latin typeface="+mj-ea"/>
              <a:ea typeface="+mj-e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A484F7-F85A-4C56-9268-A1DF9FA3914E}"/>
              </a:ext>
            </a:extLst>
          </p:cNvPr>
          <p:cNvSpPr txBox="1"/>
          <p:nvPr/>
        </p:nvSpPr>
        <p:spPr>
          <a:xfrm>
            <a:off x="8403994" y="2744274"/>
            <a:ext cx="632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Modify</a:t>
            </a:r>
            <a:endParaRPr 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1737AA-6540-4D69-860D-EC3C76494672}"/>
              </a:ext>
            </a:extLst>
          </p:cNvPr>
          <p:cNvSpPr txBox="1"/>
          <p:nvPr/>
        </p:nvSpPr>
        <p:spPr>
          <a:xfrm>
            <a:off x="4894454" y="486916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On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Mac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933CCA9-C8E3-43B8-BF6D-D72AB68EF809}"/>
              </a:ext>
            </a:extLst>
          </p:cNvPr>
          <p:cNvSpPr txBox="1"/>
          <p:nvPr/>
        </p:nvSpPr>
        <p:spPr>
          <a:xfrm>
            <a:off x="7059676" y="486916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On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Linux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1254FD9A-444C-47E7-AB09-97DA4B8919C2}"/>
              </a:ext>
            </a:extLst>
          </p:cNvPr>
          <p:cNvSpPr/>
          <p:nvPr/>
        </p:nvSpPr>
        <p:spPr>
          <a:xfrm>
            <a:off x="3234237" y="3087890"/>
            <a:ext cx="600828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맑은 고딕" pitchFamily="50" charset="-127"/>
                <a:ea typeface="맑은 고딕" pitchFamily="50" charset="-127"/>
              </a:rPr>
              <a:t>x86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C1634906-7C24-4158-976A-850D374A649B}"/>
              </a:ext>
            </a:extLst>
          </p:cNvPr>
          <p:cNvSpPr/>
          <p:nvPr/>
        </p:nvSpPr>
        <p:spPr>
          <a:xfrm>
            <a:off x="3234237" y="3586023"/>
            <a:ext cx="600828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맑은 고딕" pitchFamily="50" charset="-127"/>
                <a:ea typeface="맑은 고딕" pitchFamily="50" charset="-127"/>
              </a:rPr>
              <a:t>QEMU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705640E8-0FE7-4A8B-8357-AF905BA1B3A7}"/>
              </a:ext>
            </a:extLst>
          </p:cNvPr>
          <p:cNvSpPr/>
          <p:nvPr/>
        </p:nvSpPr>
        <p:spPr>
          <a:xfrm>
            <a:off x="2525780" y="4434441"/>
            <a:ext cx="1309291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맑은 고딕" pitchFamily="50" charset="-127"/>
                <a:ea typeface="맑은 고딕" pitchFamily="50" charset="-127"/>
              </a:rPr>
              <a:t>x86</a:t>
            </a:r>
          </a:p>
        </p:txBody>
      </p:sp>
      <p:sp>
        <p:nvSpPr>
          <p:cNvPr id="46" name="Rectangle 11">
            <a:extLst>
              <a:ext uri="{FF2B5EF4-FFF2-40B4-BE49-F238E27FC236}">
                <a16:creationId xmlns:a16="http://schemas.microsoft.com/office/drawing/2014/main" id="{E1A9078C-C3C3-486A-A6E6-7C45ABF102A8}"/>
              </a:ext>
            </a:extLst>
          </p:cNvPr>
          <p:cNvSpPr/>
          <p:nvPr/>
        </p:nvSpPr>
        <p:spPr>
          <a:xfrm>
            <a:off x="2517572" y="4040803"/>
            <a:ext cx="600834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맑은 고딕" pitchFamily="50" charset="-127"/>
                <a:ea typeface="맑은 고딕" pitchFamily="50" charset="-127"/>
              </a:rPr>
              <a:t>Windows</a:t>
            </a:r>
            <a:endParaRPr lang="ko-KR" altLang="en-US" sz="1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id="{8BBF5A97-8F32-418B-96B9-EA734E38AFE0}"/>
              </a:ext>
            </a:extLst>
          </p:cNvPr>
          <p:cNvSpPr/>
          <p:nvPr/>
        </p:nvSpPr>
        <p:spPr>
          <a:xfrm>
            <a:off x="3234237" y="2694253"/>
            <a:ext cx="600828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Pintos</a:t>
            </a:r>
            <a:endParaRPr lang="en-US" sz="11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9" name="Straight Connector 15">
            <a:extLst>
              <a:ext uri="{FF2B5EF4-FFF2-40B4-BE49-F238E27FC236}">
                <a16:creationId xmlns:a16="http://schemas.microsoft.com/office/drawing/2014/main" id="{4D63FE06-5495-4318-B478-CA5A83256202}"/>
              </a:ext>
            </a:extLst>
          </p:cNvPr>
          <p:cNvCxnSpPr>
            <a:cxnSpLocks/>
          </p:cNvCxnSpPr>
          <p:nvPr/>
        </p:nvCxnSpPr>
        <p:spPr>
          <a:xfrm>
            <a:off x="2381764" y="3986541"/>
            <a:ext cx="2088232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65C64D5A-D40B-4582-B629-6A8873A37DCD}"/>
              </a:ext>
            </a:extLst>
          </p:cNvPr>
          <p:cNvCxnSpPr>
            <a:cxnSpLocks/>
          </p:cNvCxnSpPr>
          <p:nvPr/>
        </p:nvCxnSpPr>
        <p:spPr>
          <a:xfrm flipV="1">
            <a:off x="3203555" y="3507245"/>
            <a:ext cx="696944" cy="3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0">
            <a:extLst>
              <a:ext uri="{FF2B5EF4-FFF2-40B4-BE49-F238E27FC236}">
                <a16:creationId xmlns:a16="http://schemas.microsoft.com/office/drawing/2014/main" id="{17B7A067-72A5-4F5D-B6BB-6820AC08670A}"/>
              </a:ext>
            </a:extLst>
          </p:cNvPr>
          <p:cNvCxnSpPr>
            <a:cxnSpLocks/>
          </p:cNvCxnSpPr>
          <p:nvPr/>
        </p:nvCxnSpPr>
        <p:spPr>
          <a:xfrm flipV="1">
            <a:off x="3965940" y="2773512"/>
            <a:ext cx="0" cy="1153089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9A986AD-7602-43B1-AE30-CAC107024D98}"/>
              </a:ext>
            </a:extLst>
          </p:cNvPr>
          <p:cNvSpPr txBox="1"/>
          <p:nvPr/>
        </p:nvSpPr>
        <p:spPr>
          <a:xfrm>
            <a:off x="3990327" y="3631565"/>
            <a:ext cx="632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Install</a:t>
            </a:r>
            <a:endParaRPr 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Oval 25">
            <a:extLst>
              <a:ext uri="{FF2B5EF4-FFF2-40B4-BE49-F238E27FC236}">
                <a16:creationId xmlns:a16="http://schemas.microsoft.com/office/drawing/2014/main" id="{4F46BF35-048F-48A7-8C8E-12B81004DD37}"/>
              </a:ext>
            </a:extLst>
          </p:cNvPr>
          <p:cNvSpPr/>
          <p:nvPr/>
        </p:nvSpPr>
        <p:spPr>
          <a:xfrm>
            <a:off x="3166228" y="2652518"/>
            <a:ext cx="757118" cy="4353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latin typeface="+mj-ea"/>
              <a:ea typeface="+mj-ea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1F29DDD-BFF5-4768-8AB4-A89780129843}"/>
              </a:ext>
            </a:extLst>
          </p:cNvPr>
          <p:cNvSpPr txBox="1"/>
          <p:nvPr/>
        </p:nvSpPr>
        <p:spPr>
          <a:xfrm>
            <a:off x="3965940" y="2687225"/>
            <a:ext cx="632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Modify</a:t>
            </a:r>
            <a:endParaRPr 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2167E2-DCBD-43A6-BB4E-1763307A332A}"/>
              </a:ext>
            </a:extLst>
          </p:cNvPr>
          <p:cNvSpPr txBox="1"/>
          <p:nvPr/>
        </p:nvSpPr>
        <p:spPr>
          <a:xfrm>
            <a:off x="2860465" y="4869160"/>
            <a:ext cx="63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WSL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47D51E74-3924-4CBE-A347-783CAE267DD5}"/>
              </a:ext>
            </a:extLst>
          </p:cNvPr>
          <p:cNvSpPr/>
          <p:nvPr/>
        </p:nvSpPr>
        <p:spPr>
          <a:xfrm>
            <a:off x="3234237" y="4040803"/>
            <a:ext cx="600834" cy="340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맑은 고딕" pitchFamily="50" charset="-127"/>
                <a:ea typeface="맑은 고딕" pitchFamily="50" charset="-127"/>
              </a:rPr>
              <a:t>Linux</a:t>
            </a:r>
            <a:endParaRPr lang="ko-KR" altLang="en-US" sz="11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9629146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41ABB-FBF9-1B42-A9A8-98563B58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Install pintos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17254F-B802-2145-94AD-4A0F307FB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Install pintos on Windows</a:t>
            </a:r>
          </a:p>
          <a:p>
            <a:pPr lvl="1"/>
            <a:r>
              <a:rPr lang="en-US" altLang="ko-KR" dirty="0"/>
              <a:t>VM + Linux + QEMU + </a:t>
            </a:r>
            <a:r>
              <a:rPr lang="en-US" altLang="ko-KR" dirty="0" err="1"/>
              <a:t>PintOS</a:t>
            </a:r>
            <a:endParaRPr lang="en-US" altLang="ko-KR" dirty="0"/>
          </a:p>
          <a:p>
            <a:pPr lvl="1"/>
            <a:r>
              <a:rPr lang="en-US" altLang="ko-KR" dirty="0"/>
              <a:t>WSL + QEMU + </a:t>
            </a:r>
            <a:r>
              <a:rPr lang="en-US" altLang="ko-KR" dirty="0" err="1"/>
              <a:t>PintOS</a:t>
            </a:r>
            <a:endParaRPr kumimoji="1" lang="en-US" altLang="ko-KR" dirty="0"/>
          </a:p>
          <a:p>
            <a:r>
              <a:rPr kumimoji="1" lang="en-US" altLang="ko-KR" dirty="0"/>
              <a:t>Install pintos on Linux</a:t>
            </a:r>
          </a:p>
          <a:p>
            <a:pPr lvl="1"/>
            <a:r>
              <a:rPr lang="en-US" altLang="ko-KR" dirty="0"/>
              <a:t>QEMU + </a:t>
            </a:r>
            <a:r>
              <a:rPr lang="en-US" altLang="ko-KR" dirty="0" err="1"/>
              <a:t>PintOS</a:t>
            </a:r>
            <a:endParaRPr lang="en-US" altLang="ko-KR" dirty="0"/>
          </a:p>
          <a:p>
            <a:r>
              <a:rPr kumimoji="1" lang="en-US" altLang="ko-KR" dirty="0"/>
              <a:t>Install </a:t>
            </a:r>
            <a:r>
              <a:rPr lang="en-US" altLang="ko-KR" dirty="0" err="1"/>
              <a:t>PintOS</a:t>
            </a:r>
            <a:r>
              <a:rPr lang="en-US" altLang="ko-KR" dirty="0"/>
              <a:t> on MacOS</a:t>
            </a:r>
          </a:p>
          <a:p>
            <a:pPr lvl="1"/>
            <a:r>
              <a:rPr kumimoji="1" lang="en-US" altLang="ko-KR" dirty="0"/>
              <a:t>QEMU + </a:t>
            </a:r>
            <a:r>
              <a:rPr kumimoji="1" lang="en-US" altLang="ko-KR" dirty="0" err="1"/>
              <a:t>PintOS</a:t>
            </a:r>
            <a:endParaRPr kumimoji="1" lang="en-US" altLang="ko-KR" dirty="0"/>
          </a:p>
          <a:p>
            <a:pPr lvl="1"/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1E8F8D-8DF9-A640-B8B8-A8617076A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0A24DB-D330-1B45-AA57-ACE53A03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98774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For Windows user: Install Virtual Box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b="0" dirty="0"/>
              <a:t>Download Virtual Box at </a:t>
            </a:r>
            <a:r>
              <a:rPr lang="en-US" altLang="ko-KR" sz="1800" dirty="0">
                <a:hlinkClick r:id="rId2"/>
              </a:rPr>
              <a:t>http://www.virtualbox.org</a:t>
            </a:r>
            <a:r>
              <a:rPr lang="en-US" altLang="ko-KR" sz="1800" dirty="0"/>
              <a:t> and </a:t>
            </a:r>
            <a:r>
              <a:rPr lang="en-US" altLang="ko-KR" sz="1800" b="0" dirty="0"/>
              <a:t>install it.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478456" cy="374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03434" y="3753036"/>
            <a:ext cx="648072" cy="1800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err="1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9578" y="1441533"/>
            <a:ext cx="196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Here, Download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2" name="직선 화살표 연결선 11"/>
          <p:cNvCxnSpPr>
            <a:stCxn id="10" idx="1"/>
          </p:cNvCxnSpPr>
          <p:nvPr/>
        </p:nvCxnSpPr>
        <p:spPr>
          <a:xfrm flipH="1">
            <a:off x="1651506" y="1626199"/>
            <a:ext cx="648072" cy="21268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662025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For Windows user:</a:t>
            </a:r>
            <a:r>
              <a:rPr lang="ko-KR" altLang="en-US" dirty="0"/>
              <a:t> </a:t>
            </a:r>
            <a:r>
              <a:rPr lang="en-US" altLang="ko-KR" dirty="0"/>
              <a:t>Install Ubuntu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929688" cy="5501258"/>
          </a:xfrm>
        </p:spPr>
        <p:txBody>
          <a:bodyPr/>
          <a:lstStyle/>
          <a:p>
            <a:pPr lvl="0"/>
            <a:r>
              <a:rPr lang="en-US" altLang="ko-KR" sz="1800" b="0" dirty="0">
                <a:solidFill>
                  <a:srgbClr val="1F497D">
                    <a:lumMod val="50000"/>
                  </a:srgbClr>
                </a:solidFill>
              </a:rPr>
              <a:t>Create a Linux Virtual Machine on VirtualBox, and then install Linux </a:t>
            </a:r>
            <a:br>
              <a:rPr lang="en-US" altLang="ko-KR" sz="1800" b="0" dirty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altLang="ko-KR" sz="1800" b="0" dirty="0">
                <a:solidFill>
                  <a:srgbClr val="1F497D">
                    <a:lumMod val="50000"/>
                  </a:srgbClr>
                </a:solidFill>
              </a:rPr>
              <a:t>(Ubuntu 18.04 LTS) </a:t>
            </a:r>
          </a:p>
          <a:p>
            <a:pPr lvl="1"/>
            <a:r>
              <a:rPr lang="en-US" altLang="ko-KR" sz="1600" dirty="0"/>
              <a:t>Download ubuntu-18.04.6-desktop-amd64.iso </a:t>
            </a:r>
            <a:r>
              <a:rPr lang="en-US" altLang="ko-KR" sz="1600" dirty="0">
                <a:solidFill>
                  <a:srgbClr val="1F497D">
                    <a:lumMod val="50000"/>
                  </a:srgbClr>
                </a:solidFill>
              </a:rPr>
              <a:t>: </a:t>
            </a:r>
            <a:r>
              <a:rPr lang="en-US" altLang="ko-KR" sz="1600" dirty="0">
                <a:solidFill>
                  <a:srgbClr val="1F497D">
                    <a:lumMod val="50000"/>
                  </a:srgbClr>
                </a:solidFill>
                <a:hlinkClick r:id="rId2"/>
              </a:rPr>
              <a:t>https://releases.ubuntu.com/18.04.6/?_ga=2.173865891.1436103949.1646090779-879543907.1646090779</a:t>
            </a:r>
            <a:endParaRPr lang="en-US" altLang="ko-KR" sz="1600" dirty="0">
              <a:solidFill>
                <a:srgbClr val="1F497D">
                  <a:lumMod val="50000"/>
                </a:srgbClr>
              </a:solidFill>
            </a:endParaRPr>
          </a:p>
          <a:p>
            <a:pPr lvl="1"/>
            <a:r>
              <a:rPr lang="en-US" altLang="ko-KR" sz="1600" b="0" dirty="0">
                <a:solidFill>
                  <a:srgbClr val="1F497D">
                    <a:lumMod val="50000"/>
                  </a:srgbClr>
                </a:solidFill>
              </a:rPr>
              <a:t>Create the Virtual Machine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707904" y="2596857"/>
            <a:ext cx="4990477" cy="3777778"/>
            <a:chOff x="301603" y="2636912"/>
            <a:chExt cx="4990477" cy="3777778"/>
          </a:xfrm>
        </p:grpSpPr>
        <p:grpSp>
          <p:nvGrpSpPr>
            <p:cNvPr id="7" name="그룹 6"/>
            <p:cNvGrpSpPr/>
            <p:nvPr/>
          </p:nvGrpSpPr>
          <p:grpSpPr>
            <a:xfrm>
              <a:off x="301603" y="2636912"/>
              <a:ext cx="4990477" cy="3777778"/>
              <a:chOff x="179512" y="2636912"/>
              <a:chExt cx="4990477" cy="377777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636912"/>
                <a:ext cx="4990477" cy="3777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39" y="3429000"/>
                <a:ext cx="2952381" cy="2444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301603" y="2924944"/>
              <a:ext cx="720027" cy="43204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err="1">
                <a:latin typeface="+mj-ea"/>
                <a:ea typeface="+mj-ea"/>
              </a:endParaRPr>
            </a:p>
          </p:txBody>
        </p:sp>
        <p:cxnSp>
          <p:nvCxnSpPr>
            <p:cNvPr id="10" name="직선 화살표 연결선 9"/>
            <p:cNvCxnSpPr>
              <a:stCxn id="8" idx="3"/>
            </p:cNvCxnSpPr>
            <p:nvPr/>
          </p:nvCxnSpPr>
          <p:spPr>
            <a:xfrm>
              <a:off x="1021630" y="3140968"/>
              <a:ext cx="454026" cy="11521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1213369" y="4365104"/>
              <a:ext cx="2638551" cy="50597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err="1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812533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For Windows user:</a:t>
            </a:r>
            <a:r>
              <a:rPr lang="ko-KR" altLang="en-US" dirty="0"/>
              <a:t> </a:t>
            </a:r>
            <a:r>
              <a:rPr lang="en-US" altLang="ko-KR" dirty="0"/>
              <a:t>Install Ubuntu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1F497D">
                    <a:lumMod val="50000"/>
                  </a:srgbClr>
                </a:solidFill>
              </a:rPr>
              <a:t>Mount the Ubuntu image file, and install</a:t>
            </a:r>
            <a:endParaRPr lang="ko-KR" alt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763688" y="2780928"/>
            <a:ext cx="6088890" cy="3428572"/>
            <a:chOff x="3022287" y="2996952"/>
            <a:chExt cx="6088890" cy="342857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287" y="2996952"/>
              <a:ext cx="6088890" cy="34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4139952" y="5445224"/>
              <a:ext cx="3672408" cy="288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err="1">
                <a:latin typeface="+mj-ea"/>
                <a:ea typeface="+mj-ea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964646" y="1471004"/>
            <a:ext cx="2355556" cy="1663492"/>
            <a:chOff x="395536" y="1916832"/>
            <a:chExt cx="2355556" cy="166349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916832"/>
              <a:ext cx="2355556" cy="166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483768" y="2996952"/>
              <a:ext cx="267324" cy="288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err="1">
                <a:latin typeface="+mj-ea"/>
                <a:ea typeface="+mj-ea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286641" y="1537918"/>
            <a:ext cx="3961905" cy="1536508"/>
            <a:chOff x="395536" y="1880367"/>
            <a:chExt cx="3961905" cy="153650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80367"/>
              <a:ext cx="3961905" cy="153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2574514" y="2132856"/>
              <a:ext cx="1709454" cy="288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err="1">
                <a:latin typeface="+mj-ea"/>
                <a:ea typeface="+mj-e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69545" y="211821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맑은 고딕" pitchFamily="50" charset="-127"/>
                <a:ea typeface="맑은 고딕" pitchFamily="50" charset="-127"/>
              </a:rPr>
              <a:t>or</a:t>
            </a: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꺾인 연결선 16"/>
          <p:cNvCxnSpPr>
            <a:stCxn id="7" idx="2"/>
            <a:endCxn id="10" idx="0"/>
          </p:cNvCxnSpPr>
          <p:nvPr/>
        </p:nvCxnSpPr>
        <p:spPr>
          <a:xfrm rot="16200000" flipH="1">
            <a:off x="2757026" y="3268669"/>
            <a:ext cx="2390044" cy="1531017"/>
          </a:xfrm>
          <a:prstGeom prst="bent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14" idx="2"/>
            <a:endCxn id="10" idx="0"/>
          </p:cNvCxnSpPr>
          <p:nvPr/>
        </p:nvCxnSpPr>
        <p:spPr>
          <a:xfrm rot="5400000">
            <a:off x="4443572" y="2352425"/>
            <a:ext cx="3150761" cy="2602789"/>
          </a:xfrm>
          <a:prstGeom prst="bentConnector3">
            <a:avLst>
              <a:gd name="adj1" fmla="val 6319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248BDE-6E2B-4514-9644-249E3E017C08}"/>
              </a:ext>
            </a:extLst>
          </p:cNvPr>
          <p:cNvSpPr txBox="1"/>
          <p:nvPr/>
        </p:nvSpPr>
        <p:spPr>
          <a:xfrm>
            <a:off x="3030782" y="5286968"/>
            <a:ext cx="240238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dirty="0"/>
              <a:t>Ubuntu-18.04.6-desktop-amd64.iso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535643881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313" y="55563"/>
            <a:ext cx="8786812" cy="585787"/>
          </a:xfrm>
        </p:spPr>
        <p:txBody>
          <a:bodyPr/>
          <a:lstStyle/>
          <a:p>
            <a:r>
              <a:rPr lang="en-US" altLang="ko-KR" dirty="0"/>
              <a:t>For Windows user:</a:t>
            </a:r>
            <a:r>
              <a:rPr lang="ko-KR" altLang="en-US" dirty="0"/>
              <a:t> </a:t>
            </a:r>
            <a:r>
              <a:rPr lang="en-US" altLang="ko-KR" dirty="0"/>
              <a:t>Ubuntu Installation Complete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08062"/>
            <a:ext cx="8786812" cy="5501258"/>
          </a:xfrm>
        </p:spPr>
        <p:txBody>
          <a:bodyPr/>
          <a:lstStyle/>
          <a:p>
            <a:r>
              <a:rPr lang="en-US" altLang="ko-KR" dirty="0"/>
              <a:t>Ubuntu Installation Complete and</a:t>
            </a:r>
            <a:r>
              <a:rPr lang="ko-KR" altLang="en-US" dirty="0"/>
              <a:t> </a:t>
            </a:r>
            <a:r>
              <a:rPr lang="en-US" altLang="ko-KR" dirty="0"/>
              <a:t>booting</a:t>
            </a:r>
            <a:endParaRPr lang="ko-KR" altLang="en-US" b="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23172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WSL: Install WSL (Recommended)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929688" cy="5501258"/>
          </a:xfrm>
        </p:spPr>
        <p:txBody>
          <a:bodyPr/>
          <a:lstStyle/>
          <a:p>
            <a:pPr lvl="0"/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hlinkClick r:id="rId2"/>
              </a:rPr>
              <a:t>https://docs.microsoft.com/en-us/windows/wsl/install</a:t>
            </a:r>
            <a:endParaRPr lang="en-US" altLang="ko-KR" sz="1800" dirty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</a:rPr>
              <a:t>Ensure using Windows 10 Version&gt;=2004 or Windows 11</a:t>
            </a:r>
          </a:p>
          <a:p>
            <a:pPr lvl="0"/>
            <a:r>
              <a:rPr lang="en-US" altLang="ko-KR" sz="1800" b="0" dirty="0">
                <a:solidFill>
                  <a:srgbClr val="1F497D">
                    <a:lumMod val="50000"/>
                  </a:srgbClr>
                </a:solidFill>
              </a:rPr>
              <a:t>Open </a:t>
            </a:r>
            <a:r>
              <a:rPr lang="en-US" altLang="ko-KR" sz="1800" b="0" dirty="0" err="1">
                <a:solidFill>
                  <a:srgbClr val="1F497D">
                    <a:lumMod val="50000"/>
                  </a:srgbClr>
                </a:solidFill>
              </a:rPr>
              <a:t>Powers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</a:rPr>
              <a:t>hell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</a:rPr>
              <a:t> or Windows Terminal with administrator</a:t>
            </a:r>
          </a:p>
          <a:p>
            <a:pPr lvl="0"/>
            <a:r>
              <a:rPr lang="en-US" altLang="ko-KR" sz="1800" b="0" dirty="0">
                <a:solidFill>
                  <a:srgbClr val="1F497D">
                    <a:lumMod val="50000"/>
                  </a:srgbClr>
                </a:solidFill>
              </a:rPr>
              <a:t>Run </a:t>
            </a:r>
            <a:r>
              <a:rPr lang="en-US" altLang="ko-KR" dirty="0" err="1">
                <a:solidFill>
                  <a:srgbClr val="1F497D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wsl</a:t>
            </a:r>
            <a:r>
              <a:rPr lang="en-US" altLang="ko-KR" dirty="0">
                <a:solidFill>
                  <a:srgbClr val="1F497D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--install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59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양식_공청회_발표자료-총괄-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252000" rtlCol="0" anchor="ctr"/>
      <a:lstStyle>
        <a:defPPr>
          <a:defRPr sz="1600" dirty="0" smtClean="0">
            <a:solidFill>
              <a:srgbClr val="00B050"/>
            </a:solidFill>
            <a:latin typeface="Courier New" pitchFamily="49" charset="0"/>
            <a:ea typeface="맑은 고딕" pitchFamily="50" charset="-127"/>
            <a:cs typeface="Courier New" pitchFamily="49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109179</TotalTime>
  <Words>1426</Words>
  <Application>Microsoft Office PowerPoint</Application>
  <PresentationFormat>화면 슬라이드 쇼(4:3)</PresentationFormat>
  <Paragraphs>214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Adobe Arabic</vt:lpstr>
      <vt:lpstr>HY견고딕</vt:lpstr>
      <vt:lpstr>굴림</vt:lpstr>
      <vt:lpstr>맑은 고딕</vt:lpstr>
      <vt:lpstr>Arial</vt:lpstr>
      <vt:lpstr>Arial Bold</vt:lpstr>
      <vt:lpstr>Courier New</vt:lpstr>
      <vt:lpstr>Helvetica</vt:lpstr>
      <vt:lpstr>Wingdings</vt:lpstr>
      <vt:lpstr>양식_공청회_발표자료-총괄-양식</vt:lpstr>
      <vt:lpstr>Operating Systems Lab Part 0: Installing PintOS</vt:lpstr>
      <vt:lpstr>PintOS</vt:lpstr>
      <vt:lpstr>Execution of Pintos</vt:lpstr>
      <vt:lpstr>Install pintos</vt:lpstr>
      <vt:lpstr>For Windows user: Install Virtual Box</vt:lpstr>
      <vt:lpstr>For Windows user: Install Ubuntu</vt:lpstr>
      <vt:lpstr>For Windows user: Install Ubuntu</vt:lpstr>
      <vt:lpstr>For Windows user: Ubuntu Installation Complete</vt:lpstr>
      <vt:lpstr>WSL: Install WSL (Recommended)</vt:lpstr>
      <vt:lpstr>WSL: Install Ubuntu 18.04</vt:lpstr>
      <vt:lpstr>WSL: Ubuntu Installation Complete</vt:lpstr>
      <vt:lpstr>For Linux: Install QEMU</vt:lpstr>
      <vt:lpstr>For MacOS: Install QEMU</vt:lpstr>
      <vt:lpstr>Errors</vt:lpstr>
      <vt:lpstr>Install PintOS</vt:lpstr>
      <vt:lpstr>Install PintOS (MacOS)</vt:lpstr>
      <vt:lpstr>Install PintOS (MacOS)</vt:lpstr>
      <vt:lpstr>Install PintOS (MacOS)</vt:lpstr>
      <vt:lpstr>Install PintOS (MacOS)</vt:lpstr>
      <vt:lpstr>Install PintOS (MacOS)</vt:lpstr>
      <vt:lpstr>GCC version issue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Pintos Project</dc:title>
  <dc:creator>유진수 (jedisty@hanyang.ac.kr)</dc:creator>
  <cp:lastModifiedBy>장 민수</cp:lastModifiedBy>
  <cp:revision>4209</cp:revision>
  <cp:lastPrinted>2019-08-22T05:05:42Z</cp:lastPrinted>
  <dcterms:created xsi:type="dcterms:W3CDTF">2011-05-01T06:09:10Z</dcterms:created>
  <dcterms:modified xsi:type="dcterms:W3CDTF">2022-03-02T05:37:48Z</dcterms:modified>
</cp:coreProperties>
</file>